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86" r:id="rId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 autoAdjust="0"/>
  </p:normalViewPr>
  <p:slideViewPr>
    <p:cSldViewPr>
      <p:cViewPr varScale="1">
        <p:scale>
          <a:sx n="74" d="100"/>
          <a:sy n="74" d="100"/>
        </p:scale>
        <p:origin x="-10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A425706-0E8C-453B-82B3-F6048492F5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1C616-2FBE-449E-91B0-A23B7560356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F5E33C-9993-4BC2-B03B-91B7620FD2C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10BC9-7A3E-493B-A082-38B5428F64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93F1C-AA54-40C7-869E-95355483E7B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F1293-DEF7-4A8E-96F5-9EFA56E21FB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C81D4-02D0-4C99-9CA4-7477DBC0BB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B015C-6D0B-4494-8747-A153304A02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7A2C4-F8DE-4E83-9B26-72BF1F9B5F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9D465-5A20-465F-AB77-4BB36B6300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1B142-F314-4080-A67A-28AE4FF69F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5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174D5CB1-9A71-4CF3-A7CE-C67E632B3C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0825" y="2204864"/>
            <a:ext cx="85328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What is the purpose of the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Numeracy Strategy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GB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347889" y="889507"/>
            <a:ext cx="24482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</a:rPr>
              <a:t>Introduction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3528" y="3429000"/>
            <a:ext cx="853281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To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give guidance and advice to staff, pupils and parents on how common Numeracy routines are used throughout the </a:t>
            </a:r>
            <a:r>
              <a:rPr lang="en-GB" dirty="0">
                <a:solidFill>
                  <a:srgbClr val="FFFF00"/>
                </a:solidFill>
              </a:rPr>
              <a:t>school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.  </a:t>
            </a:r>
            <a:endParaRPr lang="en-GB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consistent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approach across all subjects will make it easier for pupils to transfer desirable skills.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7" grpId="0" build="allAtOnce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59532" y="785901"/>
            <a:ext cx="84249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How can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the strategy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be used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95288" y="1854115"/>
            <a:ext cx="83534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By staff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as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a reference to maintain a consistent approach in teaching and tutoring. </a:t>
            </a:r>
            <a:endParaRPr lang="en-GB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95288" y="4036422"/>
            <a:ext cx="835342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strategy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includes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numeracy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skills useful in subjects other than mathematics.  </a:t>
            </a:r>
            <a:endParaRPr lang="en-GB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GB" smtClean="0">
                <a:solidFill>
                  <a:schemeClr val="accent1">
                    <a:lumMod val="75000"/>
                  </a:schemeClr>
                </a:solidFill>
              </a:rPr>
              <a:t>For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help with mathematics topics beyond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basic numeracy,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pupils should refer to class notes, mathematics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textbooks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or other appropriate resources. 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5288" y="2780928"/>
            <a:ext cx="83534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By pupils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and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parents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to confirm relevant routines, techniques and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their applications.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    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  <p:bldP spid="3" grpId="0" build="allAtOnce"/>
      <p:bldP spid="4" grpId="0" build="p"/>
      <p:bldP spid="5" grpId="0" build="allAtOnce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</TotalTime>
  <Words>120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Technology</vt:lpstr>
      <vt:lpstr>Slide 1</vt:lpstr>
      <vt:lpstr>Slide 2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72</cp:revision>
  <dcterms:created xsi:type="dcterms:W3CDTF">2003-06-26T13:26:14Z</dcterms:created>
  <dcterms:modified xsi:type="dcterms:W3CDTF">2011-08-08T18:56:35Z</dcterms:modified>
</cp:coreProperties>
</file>