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6" r:id="rId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69" d="100"/>
          <a:sy n="69" d="100"/>
        </p:scale>
        <p:origin x="-6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blinds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t1.gstatic.com/images?q=tbn:yLD91_eQb3SsgM:http://upload.wikimedia.org/wikipedia/commons/4/47/Bolt-with-nut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576547" y="360870"/>
            <a:ext cx="42544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 : Tolerance </a:t>
            </a:r>
          </a:p>
        </p:txBody>
      </p:sp>
      <p:sp>
        <p:nvSpPr>
          <p:cNvPr id="3" name="Rectangle 73"/>
          <p:cNvSpPr>
            <a:spLocks noChangeArrowheads="1"/>
          </p:cNvSpPr>
          <p:nvPr/>
        </p:nvSpPr>
        <p:spPr bwMode="auto">
          <a:xfrm>
            <a:off x="457771" y="1340768"/>
            <a:ext cx="66345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Tolerance</a:t>
            </a:r>
            <a:r>
              <a:rPr lang="en-GB" sz="1800" dirty="0">
                <a:solidFill>
                  <a:srgbClr val="FFFF00"/>
                </a:solidFill>
              </a:rPr>
              <a:t> is the permissible limit or limits of variation in </a:t>
            </a:r>
            <a:r>
              <a:rPr lang="en-GB" sz="1800" dirty="0" smtClean="0">
                <a:solidFill>
                  <a:srgbClr val="FFFF00"/>
                </a:solidFill>
              </a:rPr>
              <a:t>a quantity.</a:t>
            </a:r>
          </a:p>
          <a:p>
            <a:endParaRPr lang="en-GB" sz="1800" dirty="0">
              <a:solidFill>
                <a:srgbClr val="FFFF00"/>
              </a:solidFill>
            </a:endParaRPr>
          </a:p>
        </p:txBody>
      </p:sp>
      <p:pic>
        <p:nvPicPr>
          <p:cNvPr id="1027" name="Picture 3" descr="C:\Documents and Settings\stalljam01.FALKEDU\Local Settings\Temporary Internet Files\Content.IE5\RU3BKB5S\MC90043257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35916" y="2248500"/>
            <a:ext cx="1828572" cy="1828572"/>
          </a:xfrm>
          <a:prstGeom prst="rect">
            <a:avLst/>
          </a:prstGeom>
          <a:noFill/>
        </p:spPr>
      </p:pic>
      <p:sp>
        <p:nvSpPr>
          <p:cNvPr id="5" name="Rectangle 73"/>
          <p:cNvSpPr>
            <a:spLocks noChangeArrowheads="1"/>
          </p:cNvSpPr>
          <p:nvPr/>
        </p:nvSpPr>
        <p:spPr bwMode="auto">
          <a:xfrm>
            <a:off x="538163" y="2564904"/>
            <a:ext cx="66345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E.g</a:t>
            </a:r>
            <a:r>
              <a:rPr lang="en-GB" sz="1800" dirty="0">
                <a:solidFill>
                  <a:srgbClr val="FFFF00"/>
                </a:solidFill>
              </a:rPr>
              <a:t>. the liquid crystal display of a mobile phone has an operating temperature of -10°C to +60°C.  </a:t>
            </a:r>
            <a:endParaRPr lang="en-GB" sz="1800" dirty="0" smtClean="0">
              <a:solidFill>
                <a:srgbClr val="FFFF00"/>
              </a:solidFill>
            </a:endParaRPr>
          </a:p>
          <a:p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This </a:t>
            </a:r>
            <a:r>
              <a:rPr lang="en-GB" sz="1800" dirty="0">
                <a:solidFill>
                  <a:srgbClr val="FFFF00"/>
                </a:solidFill>
              </a:rPr>
              <a:t>is known as the </a:t>
            </a:r>
            <a:r>
              <a:rPr lang="en-GB" sz="1800" b="1" dirty="0">
                <a:solidFill>
                  <a:srgbClr val="FFFF00"/>
                </a:solidFill>
              </a:rPr>
              <a:t>tolerance </a:t>
            </a:r>
            <a:r>
              <a:rPr lang="en-GB" sz="1800" dirty="0">
                <a:solidFill>
                  <a:srgbClr val="FFFF00"/>
                </a:solidFill>
              </a:rPr>
              <a:t>level of the screen.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4" descr="http://t1.gstatic.com/images?q=tbn:yLD91_eQb3SsgM:http://upload.wikimedia.org/wikipedia/commons/4/47/Bolt-with-nut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419872" y="2924944"/>
            <a:ext cx="1550988" cy="609600"/>
          </a:xfrm>
          <a:prstGeom prst="rect">
            <a:avLst/>
          </a:prstGeom>
          <a:noFill/>
        </p:spPr>
      </p:pic>
      <p:sp>
        <p:nvSpPr>
          <p:cNvPr id="5" name="Rectangle 78"/>
          <p:cNvSpPr>
            <a:spLocks noChangeArrowheads="1"/>
          </p:cNvSpPr>
          <p:nvPr/>
        </p:nvSpPr>
        <p:spPr bwMode="auto">
          <a:xfrm>
            <a:off x="467544" y="4361432"/>
            <a:ext cx="74168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The minimum acceptable length is 39 – 2 mm = 37 mm.</a:t>
            </a:r>
          </a:p>
          <a:p>
            <a:endParaRPr lang="en-GB" sz="1800" dirty="0">
              <a:solidFill>
                <a:srgbClr val="FFFF00"/>
              </a:solidFill>
            </a:endParaRPr>
          </a:p>
          <a:p>
            <a:pPr eaLnBrk="0" hangingPunct="0"/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The maximum acceptable length is 39 + 2 mm = 41 mm.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6" name="Rectangle 76"/>
          <p:cNvSpPr>
            <a:spLocks noChangeArrowheads="1"/>
          </p:cNvSpPr>
          <p:nvPr/>
        </p:nvSpPr>
        <p:spPr bwMode="auto">
          <a:xfrm>
            <a:off x="385763" y="1128226"/>
            <a:ext cx="85502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Example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pPr eaLnBrk="0" hangingPunct="0"/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Specific sizes of bolts are required in the manufacture of cars. </a:t>
            </a:r>
            <a:endParaRPr lang="en-GB" sz="18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pPr eaLnBrk="0" hangingPunct="0"/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A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certain bolt needs to be 39 mm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± 2mm to fit correctly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76547" y="360870"/>
            <a:ext cx="42544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 : Tolerance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</TotalTime>
  <Words>103</Words>
  <Application>Microsoft Office PowerPoint</Application>
  <PresentationFormat>On-screen Show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Technology</vt:lpstr>
      <vt:lpstr>Slide 1</vt:lpstr>
      <vt:lpstr>Slide 2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71</cp:revision>
  <dcterms:created xsi:type="dcterms:W3CDTF">2003-06-26T13:26:14Z</dcterms:created>
  <dcterms:modified xsi:type="dcterms:W3CDTF">2011-08-09T18:57:11Z</dcterms:modified>
</cp:coreProperties>
</file>