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305" r:id="rId2"/>
    <p:sldId id="307" r:id="rId3"/>
    <p:sldId id="313" r:id="rId4"/>
    <p:sldId id="311" r:id="rId5"/>
  </p:sldIdLst>
  <p:sldSz cx="9144000" cy="6858000" type="screen4x3"/>
  <p:notesSz cx="6858000" cy="9144000"/>
  <p:defaultTextStyle>
    <a:defPPr>
      <a:defRPr lang="en-GB"/>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3" autoAdjust="0"/>
    <p:restoredTop sz="94660" autoAdjust="0"/>
  </p:normalViewPr>
  <p:slideViewPr>
    <p:cSldViewPr>
      <p:cViewPr varScale="1">
        <p:scale>
          <a:sx n="75" d="100"/>
          <a:sy n="75" d="100"/>
        </p:scale>
        <p:origin x="-45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flipV="1">
            <a:off x="0" y="0"/>
            <a:ext cx="9144000" cy="6858000"/>
            <a:chOff x="0" y="0"/>
            <a:chExt cx="5760" cy="4320"/>
          </a:xfrm>
        </p:grpSpPr>
        <p:sp>
          <p:nvSpPr>
            <p:cNvPr id="5" name="Line 3"/>
            <p:cNvSpPr>
              <a:spLocks noChangeShapeType="1"/>
            </p:cNvSpPr>
            <p:nvPr/>
          </p:nvSpPr>
          <p:spPr bwMode="hidden">
            <a:xfrm>
              <a:off x="288"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6" name="Line 4"/>
            <p:cNvSpPr>
              <a:spLocks noChangeShapeType="1"/>
            </p:cNvSpPr>
            <p:nvPr/>
          </p:nvSpPr>
          <p:spPr bwMode="hidden">
            <a:xfrm>
              <a:off x="576"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7" name="Line 5"/>
            <p:cNvSpPr>
              <a:spLocks noChangeShapeType="1"/>
            </p:cNvSpPr>
            <p:nvPr/>
          </p:nvSpPr>
          <p:spPr bwMode="hidden">
            <a:xfrm>
              <a:off x="864"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8" name="Line 6"/>
            <p:cNvSpPr>
              <a:spLocks noChangeShapeType="1"/>
            </p:cNvSpPr>
            <p:nvPr/>
          </p:nvSpPr>
          <p:spPr bwMode="hidden">
            <a:xfrm>
              <a:off x="1152"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9" name="Line 7"/>
            <p:cNvSpPr>
              <a:spLocks noChangeShapeType="1"/>
            </p:cNvSpPr>
            <p:nvPr/>
          </p:nvSpPr>
          <p:spPr bwMode="hidden">
            <a:xfrm>
              <a:off x="1440"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10" name="Line 8"/>
            <p:cNvSpPr>
              <a:spLocks noChangeShapeType="1"/>
            </p:cNvSpPr>
            <p:nvPr/>
          </p:nvSpPr>
          <p:spPr bwMode="hidden">
            <a:xfrm>
              <a:off x="1728"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11" name="Line 9"/>
            <p:cNvSpPr>
              <a:spLocks noChangeShapeType="1"/>
            </p:cNvSpPr>
            <p:nvPr/>
          </p:nvSpPr>
          <p:spPr bwMode="hidden">
            <a:xfrm>
              <a:off x="2016"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12" name="Line 10"/>
            <p:cNvSpPr>
              <a:spLocks noChangeShapeType="1"/>
            </p:cNvSpPr>
            <p:nvPr/>
          </p:nvSpPr>
          <p:spPr bwMode="hidden">
            <a:xfrm>
              <a:off x="2304"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13" name="Line 11"/>
            <p:cNvSpPr>
              <a:spLocks noChangeShapeType="1"/>
            </p:cNvSpPr>
            <p:nvPr/>
          </p:nvSpPr>
          <p:spPr bwMode="hidden">
            <a:xfrm>
              <a:off x="2592"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14" name="Line 12"/>
            <p:cNvSpPr>
              <a:spLocks noChangeShapeType="1"/>
            </p:cNvSpPr>
            <p:nvPr/>
          </p:nvSpPr>
          <p:spPr bwMode="hidden">
            <a:xfrm>
              <a:off x="2880"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15" name="Line 13"/>
            <p:cNvSpPr>
              <a:spLocks noChangeShapeType="1"/>
            </p:cNvSpPr>
            <p:nvPr/>
          </p:nvSpPr>
          <p:spPr bwMode="hidden">
            <a:xfrm>
              <a:off x="3168"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16" name="Line 14"/>
            <p:cNvSpPr>
              <a:spLocks noChangeShapeType="1"/>
            </p:cNvSpPr>
            <p:nvPr/>
          </p:nvSpPr>
          <p:spPr bwMode="hidden">
            <a:xfrm>
              <a:off x="3456"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17" name="Line 15"/>
            <p:cNvSpPr>
              <a:spLocks noChangeShapeType="1"/>
            </p:cNvSpPr>
            <p:nvPr/>
          </p:nvSpPr>
          <p:spPr bwMode="hidden">
            <a:xfrm>
              <a:off x="3744"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18" name="Line 16"/>
            <p:cNvSpPr>
              <a:spLocks noChangeShapeType="1"/>
            </p:cNvSpPr>
            <p:nvPr/>
          </p:nvSpPr>
          <p:spPr bwMode="hidden">
            <a:xfrm>
              <a:off x="4032"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19" name="Line 17"/>
            <p:cNvSpPr>
              <a:spLocks noChangeShapeType="1"/>
            </p:cNvSpPr>
            <p:nvPr/>
          </p:nvSpPr>
          <p:spPr bwMode="hidden">
            <a:xfrm>
              <a:off x="4320"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20" name="Line 18"/>
            <p:cNvSpPr>
              <a:spLocks noChangeShapeType="1"/>
            </p:cNvSpPr>
            <p:nvPr/>
          </p:nvSpPr>
          <p:spPr bwMode="hidden">
            <a:xfrm>
              <a:off x="4608"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21" name="Line 19"/>
            <p:cNvSpPr>
              <a:spLocks noChangeShapeType="1"/>
            </p:cNvSpPr>
            <p:nvPr/>
          </p:nvSpPr>
          <p:spPr bwMode="hidden">
            <a:xfrm>
              <a:off x="4896"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22" name="Line 20"/>
            <p:cNvSpPr>
              <a:spLocks noChangeShapeType="1"/>
            </p:cNvSpPr>
            <p:nvPr/>
          </p:nvSpPr>
          <p:spPr bwMode="hidden">
            <a:xfrm>
              <a:off x="5184"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23" name="Line 21"/>
            <p:cNvSpPr>
              <a:spLocks noChangeShapeType="1"/>
            </p:cNvSpPr>
            <p:nvPr/>
          </p:nvSpPr>
          <p:spPr bwMode="hidden">
            <a:xfrm>
              <a:off x="5472"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grpSp>
          <p:nvGrpSpPr>
            <p:cNvPr id="24" name="Group 22"/>
            <p:cNvGrpSpPr>
              <a:grpSpLocks/>
            </p:cNvGrpSpPr>
            <p:nvPr/>
          </p:nvGrpSpPr>
          <p:grpSpPr bwMode="auto">
            <a:xfrm>
              <a:off x="0" y="336"/>
              <a:ext cx="5760" cy="3744"/>
              <a:chOff x="0" y="384"/>
              <a:chExt cx="5760" cy="3744"/>
            </a:xfrm>
          </p:grpSpPr>
          <p:sp>
            <p:nvSpPr>
              <p:cNvPr id="25" name="Line 23"/>
              <p:cNvSpPr>
                <a:spLocks noChangeShapeType="1"/>
              </p:cNvSpPr>
              <p:nvPr/>
            </p:nvSpPr>
            <p:spPr bwMode="hidden">
              <a:xfrm>
                <a:off x="0" y="384"/>
                <a:ext cx="5760" cy="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26" name="Line 24"/>
              <p:cNvSpPr>
                <a:spLocks noChangeShapeType="1"/>
              </p:cNvSpPr>
              <p:nvPr/>
            </p:nvSpPr>
            <p:spPr bwMode="hidden">
              <a:xfrm>
                <a:off x="0" y="672"/>
                <a:ext cx="5760" cy="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27" name="Line 25"/>
              <p:cNvSpPr>
                <a:spLocks noChangeShapeType="1"/>
              </p:cNvSpPr>
              <p:nvPr/>
            </p:nvSpPr>
            <p:spPr bwMode="hidden">
              <a:xfrm>
                <a:off x="0" y="960"/>
                <a:ext cx="5760" cy="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28" name="Line 26"/>
              <p:cNvSpPr>
                <a:spLocks noChangeShapeType="1"/>
              </p:cNvSpPr>
              <p:nvPr/>
            </p:nvSpPr>
            <p:spPr bwMode="hidden">
              <a:xfrm>
                <a:off x="0" y="1248"/>
                <a:ext cx="5760" cy="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29" name="Line 27"/>
              <p:cNvSpPr>
                <a:spLocks noChangeShapeType="1"/>
              </p:cNvSpPr>
              <p:nvPr/>
            </p:nvSpPr>
            <p:spPr bwMode="hidden">
              <a:xfrm>
                <a:off x="0" y="1536"/>
                <a:ext cx="5760" cy="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0" name="Line 28"/>
              <p:cNvSpPr>
                <a:spLocks noChangeShapeType="1"/>
              </p:cNvSpPr>
              <p:nvPr/>
            </p:nvSpPr>
            <p:spPr bwMode="hidden">
              <a:xfrm>
                <a:off x="0" y="1824"/>
                <a:ext cx="5760" cy="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1" name="Line 29"/>
              <p:cNvSpPr>
                <a:spLocks noChangeShapeType="1"/>
              </p:cNvSpPr>
              <p:nvPr/>
            </p:nvSpPr>
            <p:spPr bwMode="hidden">
              <a:xfrm>
                <a:off x="0" y="2112"/>
                <a:ext cx="5760" cy="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2" name="Line 30"/>
              <p:cNvSpPr>
                <a:spLocks noChangeShapeType="1"/>
              </p:cNvSpPr>
              <p:nvPr/>
            </p:nvSpPr>
            <p:spPr bwMode="hidden">
              <a:xfrm>
                <a:off x="0" y="2400"/>
                <a:ext cx="5760" cy="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3" name="Line 31"/>
              <p:cNvSpPr>
                <a:spLocks noChangeShapeType="1"/>
              </p:cNvSpPr>
              <p:nvPr/>
            </p:nvSpPr>
            <p:spPr bwMode="hidden">
              <a:xfrm>
                <a:off x="0" y="2688"/>
                <a:ext cx="5760" cy="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4" name="Line 32"/>
              <p:cNvSpPr>
                <a:spLocks noChangeShapeType="1"/>
              </p:cNvSpPr>
              <p:nvPr/>
            </p:nvSpPr>
            <p:spPr bwMode="hidden">
              <a:xfrm>
                <a:off x="0" y="2976"/>
                <a:ext cx="5760" cy="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5" name="Line 33"/>
              <p:cNvSpPr>
                <a:spLocks noChangeShapeType="1"/>
              </p:cNvSpPr>
              <p:nvPr/>
            </p:nvSpPr>
            <p:spPr bwMode="hidden">
              <a:xfrm>
                <a:off x="0" y="3264"/>
                <a:ext cx="5760" cy="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6" name="Line 34"/>
              <p:cNvSpPr>
                <a:spLocks noChangeShapeType="1"/>
              </p:cNvSpPr>
              <p:nvPr/>
            </p:nvSpPr>
            <p:spPr bwMode="hidden">
              <a:xfrm>
                <a:off x="0" y="3552"/>
                <a:ext cx="5760" cy="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7" name="Line 35"/>
              <p:cNvSpPr>
                <a:spLocks noChangeShapeType="1"/>
              </p:cNvSpPr>
              <p:nvPr/>
            </p:nvSpPr>
            <p:spPr bwMode="hidden">
              <a:xfrm>
                <a:off x="0" y="3840"/>
                <a:ext cx="5760" cy="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8" name="Line 36"/>
              <p:cNvSpPr>
                <a:spLocks noChangeShapeType="1"/>
              </p:cNvSpPr>
              <p:nvPr/>
            </p:nvSpPr>
            <p:spPr bwMode="hidden">
              <a:xfrm>
                <a:off x="0" y="4128"/>
                <a:ext cx="5760" cy="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grpSp>
      </p:grpSp>
      <p:sp>
        <p:nvSpPr>
          <p:cNvPr id="39" name="Rectangle 37"/>
          <p:cNvSpPr>
            <a:spLocks noChangeArrowheads="1"/>
          </p:cNvSpPr>
          <p:nvPr/>
        </p:nvSpPr>
        <p:spPr bwMode="auto">
          <a:xfrm>
            <a:off x="0" y="1676400"/>
            <a:ext cx="9144000" cy="152400"/>
          </a:xfrm>
          <a:prstGeom prst="rect">
            <a:avLst/>
          </a:prstGeom>
          <a:solidFill>
            <a:schemeClr val="bg2"/>
          </a:solidFill>
          <a:ln w="9525">
            <a:noFill/>
            <a:miter lim="800000"/>
            <a:headEnd/>
            <a:tailEnd/>
          </a:ln>
          <a:effectLst/>
        </p:spPr>
        <p:txBody>
          <a:bodyPr wrap="none" anchor="ctr"/>
          <a:lstStyle/>
          <a:p>
            <a:pPr algn="ctr">
              <a:defRPr/>
            </a:pPr>
            <a:endParaRPr kumimoji="1" lang="en-US"/>
          </a:p>
        </p:txBody>
      </p:sp>
      <p:sp>
        <p:nvSpPr>
          <p:cNvPr id="40" name="Freeform 38"/>
          <p:cNvSpPr>
            <a:spLocks/>
          </p:cNvSpPr>
          <p:nvPr/>
        </p:nvSpPr>
        <p:spPr bwMode="hidden">
          <a:xfrm rot="5400000">
            <a:off x="3788569" y="-1245394"/>
            <a:ext cx="1595438" cy="7591425"/>
          </a:xfrm>
          <a:custGeom>
            <a:avLst/>
            <a:gdLst/>
            <a:ahLst/>
            <a:cxnLst>
              <a:cxn ang="0">
                <a:pos x="0" y="2"/>
              </a:cxn>
              <a:cxn ang="0">
                <a:pos x="240" y="2"/>
              </a:cxn>
              <a:cxn ang="0">
                <a:pos x="288" y="50"/>
              </a:cxn>
              <a:cxn ang="0">
                <a:pos x="288" y="1202"/>
              </a:cxn>
              <a:cxn ang="0">
                <a:pos x="240" y="1250"/>
              </a:cxn>
              <a:cxn ang="0">
                <a:pos x="0" y="1250"/>
              </a:cxn>
              <a:cxn ang="0">
                <a:pos x="0" y="2"/>
              </a:cxn>
            </a:cxnLst>
            <a:rect l="0" t="0" r="r" b="b"/>
            <a:pathLst>
              <a:path w="290" h="1250">
                <a:moveTo>
                  <a:pt x="0" y="2"/>
                </a:moveTo>
                <a:cubicBezTo>
                  <a:pt x="0" y="2"/>
                  <a:pt x="120" y="2"/>
                  <a:pt x="240" y="2"/>
                </a:cubicBezTo>
                <a:cubicBezTo>
                  <a:pt x="262" y="0"/>
                  <a:pt x="290" y="12"/>
                  <a:pt x="288" y="50"/>
                </a:cubicBezTo>
                <a:cubicBezTo>
                  <a:pt x="288" y="626"/>
                  <a:pt x="288" y="1202"/>
                  <a:pt x="288" y="1202"/>
                </a:cubicBezTo>
                <a:cubicBezTo>
                  <a:pt x="288" y="1232"/>
                  <a:pt x="274" y="1250"/>
                  <a:pt x="240" y="1250"/>
                </a:cubicBezTo>
                <a:cubicBezTo>
                  <a:pt x="120" y="1250"/>
                  <a:pt x="0" y="1250"/>
                  <a:pt x="0" y="1250"/>
                </a:cubicBezTo>
                <a:lnTo>
                  <a:pt x="0" y="2"/>
                </a:lnTo>
                <a:close/>
              </a:path>
            </a:pathLst>
          </a:custGeom>
          <a:solidFill>
            <a:schemeClr val="bg2"/>
          </a:solidFill>
          <a:ln w="9525">
            <a:noFill/>
            <a:round/>
            <a:headEnd/>
            <a:tailEnd/>
          </a:ln>
          <a:effectLst/>
        </p:spPr>
        <p:txBody>
          <a:bodyPr wrap="none" anchor="ctr"/>
          <a:lstStyle/>
          <a:p>
            <a:pPr>
              <a:defRPr/>
            </a:pPr>
            <a:endParaRPr lang="en-US"/>
          </a:p>
        </p:txBody>
      </p:sp>
      <p:pic>
        <p:nvPicPr>
          <p:cNvPr id="41" name="Picture 39" descr="techstrip"/>
          <p:cNvPicPr>
            <a:picLocks noChangeAspect="1" noChangeArrowheads="1"/>
          </p:cNvPicPr>
          <p:nvPr/>
        </p:nvPicPr>
        <p:blipFill>
          <a:blip r:embed="rId2" cstate="print"/>
          <a:srcRect/>
          <a:stretch>
            <a:fillRect/>
          </a:stretch>
        </p:blipFill>
        <p:spPr bwMode="auto">
          <a:xfrm>
            <a:off x="0" y="1600200"/>
            <a:ext cx="9144000" cy="152400"/>
          </a:xfrm>
          <a:prstGeom prst="rect">
            <a:avLst/>
          </a:prstGeom>
          <a:noFill/>
          <a:ln w="9525">
            <a:noFill/>
            <a:miter lim="800000"/>
            <a:headEnd/>
            <a:tailEnd/>
          </a:ln>
        </p:spPr>
      </p:pic>
      <p:sp>
        <p:nvSpPr>
          <p:cNvPr id="42" name="Rectangle 40" descr="Dark vertical"/>
          <p:cNvSpPr>
            <a:spLocks noChangeArrowheads="1"/>
          </p:cNvSpPr>
          <p:nvPr/>
        </p:nvSpPr>
        <p:spPr bwMode="auto">
          <a:xfrm>
            <a:off x="-3175" y="1752600"/>
            <a:ext cx="9147175" cy="74613"/>
          </a:xfrm>
          <a:prstGeom prst="rect">
            <a:avLst/>
          </a:prstGeom>
          <a:pattFill prst="dkVert">
            <a:fgClr>
              <a:schemeClr val="accent1"/>
            </a:fgClr>
            <a:bgClr>
              <a:schemeClr val="bg1"/>
            </a:bgClr>
          </a:pattFill>
          <a:ln w="9525">
            <a:noFill/>
            <a:miter lim="800000"/>
            <a:headEnd/>
            <a:tailEnd/>
          </a:ln>
          <a:effectLst/>
        </p:spPr>
        <p:txBody>
          <a:bodyPr wrap="none" anchor="ctr"/>
          <a:lstStyle/>
          <a:p>
            <a:pPr algn="ctr">
              <a:defRPr/>
            </a:pPr>
            <a:endParaRPr kumimoji="1" lang="en-US"/>
          </a:p>
        </p:txBody>
      </p:sp>
      <p:sp>
        <p:nvSpPr>
          <p:cNvPr id="4137" name="Rectangle 41"/>
          <p:cNvSpPr>
            <a:spLocks noGrp="1" noChangeArrowheads="1"/>
          </p:cNvSpPr>
          <p:nvPr>
            <p:ph type="ctrTitle"/>
          </p:nvPr>
        </p:nvSpPr>
        <p:spPr>
          <a:xfrm>
            <a:off x="685800" y="2057400"/>
            <a:ext cx="7772400" cy="1143000"/>
          </a:xfrm>
          <a:effectLst/>
        </p:spPr>
        <p:txBody>
          <a:bodyPr/>
          <a:lstStyle>
            <a:lvl1pPr>
              <a:defRPr/>
            </a:lvl1pPr>
          </a:lstStyle>
          <a:p>
            <a:r>
              <a:rPr lang="en-GB"/>
              <a:t>Click to edit Master title style</a:t>
            </a:r>
          </a:p>
        </p:txBody>
      </p:sp>
      <p:sp>
        <p:nvSpPr>
          <p:cNvPr id="4138" name="Rectangle 42"/>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GB"/>
              <a:t>Click to edit Master subtitle style</a:t>
            </a:r>
          </a:p>
        </p:txBody>
      </p:sp>
      <p:sp>
        <p:nvSpPr>
          <p:cNvPr id="43" name="Rectangle 43"/>
          <p:cNvSpPr>
            <a:spLocks noGrp="1" noChangeArrowheads="1"/>
          </p:cNvSpPr>
          <p:nvPr>
            <p:ph type="dt" sz="half" idx="10"/>
          </p:nvPr>
        </p:nvSpPr>
        <p:spPr>
          <a:xfrm>
            <a:off x="685800" y="6248400"/>
            <a:ext cx="1905000" cy="457200"/>
          </a:xfrm>
        </p:spPr>
        <p:txBody>
          <a:bodyPr/>
          <a:lstStyle>
            <a:lvl1pPr>
              <a:defRPr>
                <a:solidFill>
                  <a:schemeClr val="tx1"/>
                </a:solidFill>
              </a:defRPr>
            </a:lvl1pPr>
          </a:lstStyle>
          <a:p>
            <a:pPr>
              <a:defRPr/>
            </a:pPr>
            <a:endParaRPr lang="en-GB"/>
          </a:p>
        </p:txBody>
      </p:sp>
      <p:sp>
        <p:nvSpPr>
          <p:cNvPr id="44" name="Rectangle 44"/>
          <p:cNvSpPr>
            <a:spLocks noGrp="1" noChangeArrowheads="1"/>
          </p:cNvSpPr>
          <p:nvPr>
            <p:ph type="ftr" sz="quarter" idx="11"/>
          </p:nvPr>
        </p:nvSpPr>
        <p:spPr>
          <a:xfrm>
            <a:off x="3124200" y="6248400"/>
            <a:ext cx="2895600" cy="457200"/>
          </a:xfrm>
        </p:spPr>
        <p:txBody>
          <a:bodyPr/>
          <a:lstStyle>
            <a:lvl1pPr>
              <a:defRPr>
                <a:solidFill>
                  <a:schemeClr val="tx1"/>
                </a:solidFill>
              </a:defRPr>
            </a:lvl1pPr>
          </a:lstStyle>
          <a:p>
            <a:pPr>
              <a:defRPr/>
            </a:pPr>
            <a:endParaRPr lang="en-GB"/>
          </a:p>
        </p:txBody>
      </p:sp>
      <p:sp>
        <p:nvSpPr>
          <p:cNvPr id="45" name="Rectangle 45"/>
          <p:cNvSpPr>
            <a:spLocks noGrp="1" noChangeArrowheads="1"/>
          </p:cNvSpPr>
          <p:nvPr>
            <p:ph type="sldNum" sz="quarter" idx="12"/>
          </p:nvPr>
        </p:nvSpPr>
        <p:spPr>
          <a:xfrm>
            <a:off x="6553200" y="6248400"/>
            <a:ext cx="1905000" cy="457200"/>
          </a:xfrm>
        </p:spPr>
        <p:txBody>
          <a:bodyPr/>
          <a:lstStyle>
            <a:lvl1pPr>
              <a:defRPr>
                <a:solidFill>
                  <a:schemeClr val="tx1"/>
                </a:solidFill>
              </a:defRPr>
            </a:lvl1pPr>
          </a:lstStyle>
          <a:p>
            <a:pPr>
              <a:defRPr/>
            </a:pPr>
            <a:fld id="{C94A6FC3-1833-4622-844E-AD0B420BE13F}" type="slidenum">
              <a:rPr lang="en-GB"/>
              <a:pPr>
                <a:defRPr/>
              </a:pPr>
              <a:t>‹#›</a:t>
            </a:fld>
            <a:endParaRPr lang="en-GB"/>
          </a:p>
        </p:txBody>
      </p:sp>
    </p:spTree>
  </p:cSld>
  <p:clrMapOvr>
    <a:masterClrMapping/>
  </p:clrMapOvr>
  <p:transition spd="slow">
    <p:check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1"/>
          <p:cNvSpPr>
            <a:spLocks noGrp="1" noChangeArrowheads="1"/>
          </p:cNvSpPr>
          <p:nvPr>
            <p:ph type="dt" sz="half" idx="10"/>
          </p:nvPr>
        </p:nvSpPr>
        <p:spPr>
          <a:ln/>
        </p:spPr>
        <p:txBody>
          <a:bodyPr/>
          <a:lstStyle>
            <a:lvl1pPr>
              <a:defRPr/>
            </a:lvl1pPr>
          </a:lstStyle>
          <a:p>
            <a:pPr>
              <a:defRPr/>
            </a:pPr>
            <a:endParaRPr lang="en-GB"/>
          </a:p>
        </p:txBody>
      </p:sp>
      <p:sp>
        <p:nvSpPr>
          <p:cNvPr id="5" name="Rectangle 52"/>
          <p:cNvSpPr>
            <a:spLocks noGrp="1" noChangeArrowheads="1"/>
          </p:cNvSpPr>
          <p:nvPr>
            <p:ph type="ftr" sz="quarter" idx="11"/>
          </p:nvPr>
        </p:nvSpPr>
        <p:spPr>
          <a:ln/>
        </p:spPr>
        <p:txBody>
          <a:bodyPr/>
          <a:lstStyle>
            <a:lvl1pPr>
              <a:defRPr/>
            </a:lvl1pPr>
          </a:lstStyle>
          <a:p>
            <a:pPr>
              <a:defRPr/>
            </a:pPr>
            <a:endParaRPr lang="en-GB"/>
          </a:p>
        </p:txBody>
      </p:sp>
      <p:sp>
        <p:nvSpPr>
          <p:cNvPr id="6" name="Rectangle 53"/>
          <p:cNvSpPr>
            <a:spLocks noGrp="1" noChangeArrowheads="1"/>
          </p:cNvSpPr>
          <p:nvPr>
            <p:ph type="sldNum" sz="quarter" idx="12"/>
          </p:nvPr>
        </p:nvSpPr>
        <p:spPr>
          <a:ln/>
        </p:spPr>
        <p:txBody>
          <a:bodyPr/>
          <a:lstStyle>
            <a:lvl1pPr>
              <a:defRPr/>
            </a:lvl1pPr>
          </a:lstStyle>
          <a:p>
            <a:pPr>
              <a:defRPr/>
            </a:pPr>
            <a:fld id="{4222BD7A-6F0E-4750-881F-E08B48C6D3BA}" type="slidenum">
              <a:rPr lang="en-GB"/>
              <a:pPr>
                <a:defRPr/>
              </a:pPr>
              <a:t>‹#›</a:t>
            </a:fld>
            <a:endParaRPr lang="en-GB"/>
          </a:p>
        </p:txBody>
      </p:sp>
    </p:spTree>
  </p:cSld>
  <p:clrMapOvr>
    <a:masterClrMapping/>
  </p:clrMapOvr>
  <p:transition spd="slow">
    <p:check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1"/>
          <p:cNvSpPr>
            <a:spLocks noGrp="1" noChangeArrowheads="1"/>
          </p:cNvSpPr>
          <p:nvPr>
            <p:ph type="dt" sz="half" idx="10"/>
          </p:nvPr>
        </p:nvSpPr>
        <p:spPr>
          <a:ln/>
        </p:spPr>
        <p:txBody>
          <a:bodyPr/>
          <a:lstStyle>
            <a:lvl1pPr>
              <a:defRPr/>
            </a:lvl1pPr>
          </a:lstStyle>
          <a:p>
            <a:pPr>
              <a:defRPr/>
            </a:pPr>
            <a:endParaRPr lang="en-GB"/>
          </a:p>
        </p:txBody>
      </p:sp>
      <p:sp>
        <p:nvSpPr>
          <p:cNvPr id="5" name="Rectangle 52"/>
          <p:cNvSpPr>
            <a:spLocks noGrp="1" noChangeArrowheads="1"/>
          </p:cNvSpPr>
          <p:nvPr>
            <p:ph type="ftr" sz="quarter" idx="11"/>
          </p:nvPr>
        </p:nvSpPr>
        <p:spPr>
          <a:ln/>
        </p:spPr>
        <p:txBody>
          <a:bodyPr/>
          <a:lstStyle>
            <a:lvl1pPr>
              <a:defRPr/>
            </a:lvl1pPr>
          </a:lstStyle>
          <a:p>
            <a:pPr>
              <a:defRPr/>
            </a:pPr>
            <a:endParaRPr lang="en-GB"/>
          </a:p>
        </p:txBody>
      </p:sp>
      <p:sp>
        <p:nvSpPr>
          <p:cNvPr id="6" name="Rectangle 53"/>
          <p:cNvSpPr>
            <a:spLocks noGrp="1" noChangeArrowheads="1"/>
          </p:cNvSpPr>
          <p:nvPr>
            <p:ph type="sldNum" sz="quarter" idx="12"/>
          </p:nvPr>
        </p:nvSpPr>
        <p:spPr>
          <a:ln/>
        </p:spPr>
        <p:txBody>
          <a:bodyPr/>
          <a:lstStyle>
            <a:lvl1pPr>
              <a:defRPr/>
            </a:lvl1pPr>
          </a:lstStyle>
          <a:p>
            <a:pPr>
              <a:defRPr/>
            </a:pPr>
            <a:fld id="{E6357BE2-D41E-4CDD-B69B-A3FB31820277}" type="slidenum">
              <a:rPr lang="en-GB"/>
              <a:pPr>
                <a:defRPr/>
              </a:pPr>
              <a:t>‹#›</a:t>
            </a:fld>
            <a:endParaRPr lang="en-GB"/>
          </a:p>
        </p:txBody>
      </p:sp>
    </p:spTree>
  </p:cSld>
  <p:clrMapOvr>
    <a:masterClrMapping/>
  </p:clrMapOvr>
  <p:transition spd="slow">
    <p:check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1"/>
          <p:cNvSpPr>
            <a:spLocks noGrp="1" noChangeArrowheads="1"/>
          </p:cNvSpPr>
          <p:nvPr>
            <p:ph type="dt" sz="half" idx="10"/>
          </p:nvPr>
        </p:nvSpPr>
        <p:spPr>
          <a:ln/>
        </p:spPr>
        <p:txBody>
          <a:bodyPr/>
          <a:lstStyle>
            <a:lvl1pPr>
              <a:defRPr/>
            </a:lvl1pPr>
          </a:lstStyle>
          <a:p>
            <a:pPr>
              <a:defRPr/>
            </a:pPr>
            <a:endParaRPr lang="en-GB"/>
          </a:p>
        </p:txBody>
      </p:sp>
      <p:sp>
        <p:nvSpPr>
          <p:cNvPr id="6" name="Rectangle 52"/>
          <p:cNvSpPr>
            <a:spLocks noGrp="1" noChangeArrowheads="1"/>
          </p:cNvSpPr>
          <p:nvPr>
            <p:ph type="ftr" sz="quarter" idx="11"/>
          </p:nvPr>
        </p:nvSpPr>
        <p:spPr>
          <a:ln/>
        </p:spPr>
        <p:txBody>
          <a:bodyPr/>
          <a:lstStyle>
            <a:lvl1pPr>
              <a:defRPr/>
            </a:lvl1pPr>
          </a:lstStyle>
          <a:p>
            <a:pPr>
              <a:defRPr/>
            </a:pPr>
            <a:endParaRPr lang="en-GB"/>
          </a:p>
        </p:txBody>
      </p:sp>
      <p:sp>
        <p:nvSpPr>
          <p:cNvPr id="7" name="Rectangle 53"/>
          <p:cNvSpPr>
            <a:spLocks noGrp="1" noChangeArrowheads="1"/>
          </p:cNvSpPr>
          <p:nvPr>
            <p:ph type="sldNum" sz="quarter" idx="12"/>
          </p:nvPr>
        </p:nvSpPr>
        <p:spPr>
          <a:ln/>
        </p:spPr>
        <p:txBody>
          <a:bodyPr/>
          <a:lstStyle>
            <a:lvl1pPr>
              <a:defRPr/>
            </a:lvl1pPr>
          </a:lstStyle>
          <a:p>
            <a:pPr>
              <a:defRPr/>
            </a:pPr>
            <a:fld id="{50633F04-C52B-4FC4-BD87-47158EBDC220}" type="slidenum">
              <a:rPr lang="en-GB"/>
              <a:pPr>
                <a:defRPr/>
              </a:pPr>
              <a:t>‹#›</a:t>
            </a:fld>
            <a:endParaRPr lang="en-GB"/>
          </a:p>
        </p:txBody>
      </p:sp>
    </p:spTree>
  </p:cSld>
  <p:clrMapOvr>
    <a:masterClrMapping/>
  </p:clrMapOvr>
  <p:transition spd="slow">
    <p:check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1"/>
          <p:cNvSpPr>
            <a:spLocks noGrp="1" noChangeArrowheads="1"/>
          </p:cNvSpPr>
          <p:nvPr>
            <p:ph type="dt" sz="half" idx="10"/>
          </p:nvPr>
        </p:nvSpPr>
        <p:spPr>
          <a:ln/>
        </p:spPr>
        <p:txBody>
          <a:bodyPr/>
          <a:lstStyle>
            <a:lvl1pPr>
              <a:defRPr/>
            </a:lvl1pPr>
          </a:lstStyle>
          <a:p>
            <a:pPr>
              <a:defRPr/>
            </a:pPr>
            <a:endParaRPr lang="en-GB"/>
          </a:p>
        </p:txBody>
      </p:sp>
      <p:sp>
        <p:nvSpPr>
          <p:cNvPr id="8" name="Rectangle 52"/>
          <p:cNvSpPr>
            <a:spLocks noGrp="1" noChangeArrowheads="1"/>
          </p:cNvSpPr>
          <p:nvPr>
            <p:ph type="ftr" sz="quarter" idx="11"/>
          </p:nvPr>
        </p:nvSpPr>
        <p:spPr>
          <a:ln/>
        </p:spPr>
        <p:txBody>
          <a:bodyPr/>
          <a:lstStyle>
            <a:lvl1pPr>
              <a:defRPr/>
            </a:lvl1pPr>
          </a:lstStyle>
          <a:p>
            <a:pPr>
              <a:defRPr/>
            </a:pPr>
            <a:endParaRPr lang="en-GB"/>
          </a:p>
        </p:txBody>
      </p:sp>
      <p:sp>
        <p:nvSpPr>
          <p:cNvPr id="9" name="Rectangle 53"/>
          <p:cNvSpPr>
            <a:spLocks noGrp="1" noChangeArrowheads="1"/>
          </p:cNvSpPr>
          <p:nvPr>
            <p:ph type="sldNum" sz="quarter" idx="12"/>
          </p:nvPr>
        </p:nvSpPr>
        <p:spPr>
          <a:ln/>
        </p:spPr>
        <p:txBody>
          <a:bodyPr/>
          <a:lstStyle>
            <a:lvl1pPr>
              <a:defRPr/>
            </a:lvl1pPr>
          </a:lstStyle>
          <a:p>
            <a:pPr>
              <a:defRPr/>
            </a:pPr>
            <a:fld id="{D3614898-2868-4F54-9DC3-692C921FACC4}" type="slidenum">
              <a:rPr lang="en-GB"/>
              <a:pPr>
                <a:defRPr/>
              </a:pPr>
              <a:t>‹#›</a:t>
            </a:fld>
            <a:endParaRPr lang="en-GB"/>
          </a:p>
        </p:txBody>
      </p:sp>
    </p:spTree>
  </p:cSld>
  <p:clrMapOvr>
    <a:masterClrMapping/>
  </p:clrMapOvr>
  <p:transition spd="slow">
    <p:check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1"/>
          <p:cNvSpPr>
            <a:spLocks noGrp="1" noChangeArrowheads="1"/>
          </p:cNvSpPr>
          <p:nvPr>
            <p:ph type="dt" sz="half" idx="10"/>
          </p:nvPr>
        </p:nvSpPr>
        <p:spPr>
          <a:ln/>
        </p:spPr>
        <p:txBody>
          <a:bodyPr/>
          <a:lstStyle>
            <a:lvl1pPr>
              <a:defRPr/>
            </a:lvl1pPr>
          </a:lstStyle>
          <a:p>
            <a:pPr>
              <a:defRPr/>
            </a:pPr>
            <a:endParaRPr lang="en-GB"/>
          </a:p>
        </p:txBody>
      </p:sp>
      <p:sp>
        <p:nvSpPr>
          <p:cNvPr id="4" name="Rectangle 52"/>
          <p:cNvSpPr>
            <a:spLocks noGrp="1" noChangeArrowheads="1"/>
          </p:cNvSpPr>
          <p:nvPr>
            <p:ph type="ftr" sz="quarter" idx="11"/>
          </p:nvPr>
        </p:nvSpPr>
        <p:spPr>
          <a:ln/>
        </p:spPr>
        <p:txBody>
          <a:bodyPr/>
          <a:lstStyle>
            <a:lvl1pPr>
              <a:defRPr/>
            </a:lvl1pPr>
          </a:lstStyle>
          <a:p>
            <a:pPr>
              <a:defRPr/>
            </a:pPr>
            <a:endParaRPr lang="en-GB"/>
          </a:p>
        </p:txBody>
      </p:sp>
      <p:sp>
        <p:nvSpPr>
          <p:cNvPr id="5" name="Rectangle 53"/>
          <p:cNvSpPr>
            <a:spLocks noGrp="1" noChangeArrowheads="1"/>
          </p:cNvSpPr>
          <p:nvPr>
            <p:ph type="sldNum" sz="quarter" idx="12"/>
          </p:nvPr>
        </p:nvSpPr>
        <p:spPr>
          <a:ln/>
        </p:spPr>
        <p:txBody>
          <a:bodyPr/>
          <a:lstStyle>
            <a:lvl1pPr>
              <a:defRPr/>
            </a:lvl1pPr>
          </a:lstStyle>
          <a:p>
            <a:pPr>
              <a:defRPr/>
            </a:pPr>
            <a:fld id="{50108B52-3E39-46D2-91AC-EC53D5B543E9}" type="slidenum">
              <a:rPr lang="en-GB"/>
              <a:pPr>
                <a:defRPr/>
              </a:pPr>
              <a:t>‹#›</a:t>
            </a:fld>
            <a:endParaRPr lang="en-GB"/>
          </a:p>
        </p:txBody>
      </p:sp>
    </p:spTree>
  </p:cSld>
  <p:clrMapOvr>
    <a:masterClrMapping/>
  </p:clrMapOvr>
  <p:transition spd="slow">
    <p:check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1"/>
          <p:cNvSpPr>
            <a:spLocks noGrp="1" noChangeArrowheads="1"/>
          </p:cNvSpPr>
          <p:nvPr>
            <p:ph type="dt" sz="half" idx="10"/>
          </p:nvPr>
        </p:nvSpPr>
        <p:spPr>
          <a:ln/>
        </p:spPr>
        <p:txBody>
          <a:bodyPr/>
          <a:lstStyle>
            <a:lvl1pPr>
              <a:defRPr/>
            </a:lvl1pPr>
          </a:lstStyle>
          <a:p>
            <a:pPr>
              <a:defRPr/>
            </a:pPr>
            <a:endParaRPr lang="en-GB"/>
          </a:p>
        </p:txBody>
      </p:sp>
      <p:sp>
        <p:nvSpPr>
          <p:cNvPr id="3" name="Rectangle 52"/>
          <p:cNvSpPr>
            <a:spLocks noGrp="1" noChangeArrowheads="1"/>
          </p:cNvSpPr>
          <p:nvPr>
            <p:ph type="ftr" sz="quarter" idx="11"/>
          </p:nvPr>
        </p:nvSpPr>
        <p:spPr>
          <a:ln/>
        </p:spPr>
        <p:txBody>
          <a:bodyPr/>
          <a:lstStyle>
            <a:lvl1pPr>
              <a:defRPr/>
            </a:lvl1pPr>
          </a:lstStyle>
          <a:p>
            <a:pPr>
              <a:defRPr/>
            </a:pPr>
            <a:endParaRPr lang="en-GB"/>
          </a:p>
        </p:txBody>
      </p:sp>
      <p:sp>
        <p:nvSpPr>
          <p:cNvPr id="4" name="Rectangle 53"/>
          <p:cNvSpPr>
            <a:spLocks noGrp="1" noChangeArrowheads="1"/>
          </p:cNvSpPr>
          <p:nvPr>
            <p:ph type="sldNum" sz="quarter" idx="12"/>
          </p:nvPr>
        </p:nvSpPr>
        <p:spPr>
          <a:ln/>
        </p:spPr>
        <p:txBody>
          <a:bodyPr/>
          <a:lstStyle>
            <a:lvl1pPr>
              <a:defRPr/>
            </a:lvl1pPr>
          </a:lstStyle>
          <a:p>
            <a:pPr>
              <a:defRPr/>
            </a:pPr>
            <a:fld id="{16B87A2C-01C0-408B-B954-B8B0E6E12FC3}" type="slidenum">
              <a:rPr lang="en-GB"/>
              <a:pPr>
                <a:defRPr/>
              </a:pPr>
              <a:t>‹#›</a:t>
            </a:fld>
            <a:endParaRPr lang="en-GB"/>
          </a:p>
        </p:txBody>
      </p:sp>
    </p:spTree>
  </p:cSld>
  <p:clrMapOvr>
    <a:masterClrMapping/>
  </p:clrMapOvr>
  <p:transition spd="slow">
    <p:check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1"/>
          <p:cNvSpPr>
            <a:spLocks noGrp="1" noChangeArrowheads="1"/>
          </p:cNvSpPr>
          <p:nvPr>
            <p:ph type="dt" sz="half" idx="10"/>
          </p:nvPr>
        </p:nvSpPr>
        <p:spPr>
          <a:ln/>
        </p:spPr>
        <p:txBody>
          <a:bodyPr/>
          <a:lstStyle>
            <a:lvl1pPr>
              <a:defRPr/>
            </a:lvl1pPr>
          </a:lstStyle>
          <a:p>
            <a:pPr>
              <a:defRPr/>
            </a:pPr>
            <a:endParaRPr lang="en-GB"/>
          </a:p>
        </p:txBody>
      </p:sp>
      <p:sp>
        <p:nvSpPr>
          <p:cNvPr id="6" name="Rectangle 52"/>
          <p:cNvSpPr>
            <a:spLocks noGrp="1" noChangeArrowheads="1"/>
          </p:cNvSpPr>
          <p:nvPr>
            <p:ph type="ftr" sz="quarter" idx="11"/>
          </p:nvPr>
        </p:nvSpPr>
        <p:spPr>
          <a:ln/>
        </p:spPr>
        <p:txBody>
          <a:bodyPr/>
          <a:lstStyle>
            <a:lvl1pPr>
              <a:defRPr/>
            </a:lvl1pPr>
          </a:lstStyle>
          <a:p>
            <a:pPr>
              <a:defRPr/>
            </a:pPr>
            <a:endParaRPr lang="en-GB"/>
          </a:p>
        </p:txBody>
      </p:sp>
      <p:sp>
        <p:nvSpPr>
          <p:cNvPr id="7" name="Rectangle 53"/>
          <p:cNvSpPr>
            <a:spLocks noGrp="1" noChangeArrowheads="1"/>
          </p:cNvSpPr>
          <p:nvPr>
            <p:ph type="sldNum" sz="quarter" idx="12"/>
          </p:nvPr>
        </p:nvSpPr>
        <p:spPr>
          <a:ln/>
        </p:spPr>
        <p:txBody>
          <a:bodyPr/>
          <a:lstStyle>
            <a:lvl1pPr>
              <a:defRPr/>
            </a:lvl1pPr>
          </a:lstStyle>
          <a:p>
            <a:pPr>
              <a:defRPr/>
            </a:pPr>
            <a:fld id="{37C1EB8F-E90B-413B-8124-6B88D589D9F4}" type="slidenum">
              <a:rPr lang="en-GB"/>
              <a:pPr>
                <a:defRPr/>
              </a:pPr>
              <a:t>‹#›</a:t>
            </a:fld>
            <a:endParaRPr lang="en-GB"/>
          </a:p>
        </p:txBody>
      </p:sp>
    </p:spTree>
  </p:cSld>
  <p:clrMapOvr>
    <a:masterClrMapping/>
  </p:clrMapOvr>
  <p:transition spd="slow">
    <p:check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1"/>
          <p:cNvSpPr>
            <a:spLocks noGrp="1" noChangeArrowheads="1"/>
          </p:cNvSpPr>
          <p:nvPr>
            <p:ph type="dt" sz="half" idx="10"/>
          </p:nvPr>
        </p:nvSpPr>
        <p:spPr>
          <a:ln/>
        </p:spPr>
        <p:txBody>
          <a:bodyPr/>
          <a:lstStyle>
            <a:lvl1pPr>
              <a:defRPr/>
            </a:lvl1pPr>
          </a:lstStyle>
          <a:p>
            <a:pPr>
              <a:defRPr/>
            </a:pPr>
            <a:endParaRPr lang="en-GB"/>
          </a:p>
        </p:txBody>
      </p:sp>
      <p:sp>
        <p:nvSpPr>
          <p:cNvPr id="6" name="Rectangle 52"/>
          <p:cNvSpPr>
            <a:spLocks noGrp="1" noChangeArrowheads="1"/>
          </p:cNvSpPr>
          <p:nvPr>
            <p:ph type="ftr" sz="quarter" idx="11"/>
          </p:nvPr>
        </p:nvSpPr>
        <p:spPr>
          <a:ln/>
        </p:spPr>
        <p:txBody>
          <a:bodyPr/>
          <a:lstStyle>
            <a:lvl1pPr>
              <a:defRPr/>
            </a:lvl1pPr>
          </a:lstStyle>
          <a:p>
            <a:pPr>
              <a:defRPr/>
            </a:pPr>
            <a:endParaRPr lang="en-GB"/>
          </a:p>
        </p:txBody>
      </p:sp>
      <p:sp>
        <p:nvSpPr>
          <p:cNvPr id="7" name="Rectangle 53"/>
          <p:cNvSpPr>
            <a:spLocks noGrp="1" noChangeArrowheads="1"/>
          </p:cNvSpPr>
          <p:nvPr>
            <p:ph type="sldNum" sz="quarter" idx="12"/>
          </p:nvPr>
        </p:nvSpPr>
        <p:spPr>
          <a:ln/>
        </p:spPr>
        <p:txBody>
          <a:bodyPr/>
          <a:lstStyle>
            <a:lvl1pPr>
              <a:defRPr/>
            </a:lvl1pPr>
          </a:lstStyle>
          <a:p>
            <a:pPr>
              <a:defRPr/>
            </a:pPr>
            <a:fld id="{6A89D5B3-130F-4A05-8B60-AF291E364DED}" type="slidenum">
              <a:rPr lang="en-GB"/>
              <a:pPr>
                <a:defRPr/>
              </a:pPr>
              <a:t>‹#›</a:t>
            </a:fld>
            <a:endParaRPr lang="en-GB"/>
          </a:p>
        </p:txBody>
      </p:sp>
    </p:spTree>
  </p:cSld>
  <p:clrMapOvr>
    <a:masterClrMapping/>
  </p:clrMapOvr>
  <p:transition spd="slow">
    <p:check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1"/>
          <p:cNvSpPr>
            <a:spLocks noGrp="1" noChangeArrowheads="1"/>
          </p:cNvSpPr>
          <p:nvPr>
            <p:ph type="dt" sz="half" idx="10"/>
          </p:nvPr>
        </p:nvSpPr>
        <p:spPr>
          <a:ln/>
        </p:spPr>
        <p:txBody>
          <a:bodyPr/>
          <a:lstStyle>
            <a:lvl1pPr>
              <a:defRPr/>
            </a:lvl1pPr>
          </a:lstStyle>
          <a:p>
            <a:pPr>
              <a:defRPr/>
            </a:pPr>
            <a:endParaRPr lang="en-GB"/>
          </a:p>
        </p:txBody>
      </p:sp>
      <p:sp>
        <p:nvSpPr>
          <p:cNvPr id="5" name="Rectangle 52"/>
          <p:cNvSpPr>
            <a:spLocks noGrp="1" noChangeArrowheads="1"/>
          </p:cNvSpPr>
          <p:nvPr>
            <p:ph type="ftr" sz="quarter" idx="11"/>
          </p:nvPr>
        </p:nvSpPr>
        <p:spPr>
          <a:ln/>
        </p:spPr>
        <p:txBody>
          <a:bodyPr/>
          <a:lstStyle>
            <a:lvl1pPr>
              <a:defRPr/>
            </a:lvl1pPr>
          </a:lstStyle>
          <a:p>
            <a:pPr>
              <a:defRPr/>
            </a:pPr>
            <a:endParaRPr lang="en-GB"/>
          </a:p>
        </p:txBody>
      </p:sp>
      <p:sp>
        <p:nvSpPr>
          <p:cNvPr id="6" name="Rectangle 53"/>
          <p:cNvSpPr>
            <a:spLocks noGrp="1" noChangeArrowheads="1"/>
          </p:cNvSpPr>
          <p:nvPr>
            <p:ph type="sldNum" sz="quarter" idx="12"/>
          </p:nvPr>
        </p:nvSpPr>
        <p:spPr>
          <a:ln/>
        </p:spPr>
        <p:txBody>
          <a:bodyPr/>
          <a:lstStyle>
            <a:lvl1pPr>
              <a:defRPr/>
            </a:lvl1pPr>
          </a:lstStyle>
          <a:p>
            <a:pPr>
              <a:defRPr/>
            </a:pPr>
            <a:fld id="{FE17B405-F4C8-49B6-A71C-365617CBAD83}" type="slidenum">
              <a:rPr lang="en-GB"/>
              <a:pPr>
                <a:defRPr/>
              </a:pPr>
              <a:t>‹#›</a:t>
            </a:fld>
            <a:endParaRPr lang="en-GB"/>
          </a:p>
        </p:txBody>
      </p:sp>
    </p:spTree>
  </p:cSld>
  <p:clrMapOvr>
    <a:masterClrMapping/>
  </p:clrMapOvr>
  <p:transition spd="slow">
    <p:check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1"/>
          <p:cNvSpPr>
            <a:spLocks noGrp="1" noChangeArrowheads="1"/>
          </p:cNvSpPr>
          <p:nvPr>
            <p:ph type="dt" sz="half" idx="10"/>
          </p:nvPr>
        </p:nvSpPr>
        <p:spPr>
          <a:ln/>
        </p:spPr>
        <p:txBody>
          <a:bodyPr/>
          <a:lstStyle>
            <a:lvl1pPr>
              <a:defRPr/>
            </a:lvl1pPr>
          </a:lstStyle>
          <a:p>
            <a:pPr>
              <a:defRPr/>
            </a:pPr>
            <a:endParaRPr lang="en-GB"/>
          </a:p>
        </p:txBody>
      </p:sp>
      <p:sp>
        <p:nvSpPr>
          <p:cNvPr id="5" name="Rectangle 52"/>
          <p:cNvSpPr>
            <a:spLocks noGrp="1" noChangeArrowheads="1"/>
          </p:cNvSpPr>
          <p:nvPr>
            <p:ph type="ftr" sz="quarter" idx="11"/>
          </p:nvPr>
        </p:nvSpPr>
        <p:spPr>
          <a:ln/>
        </p:spPr>
        <p:txBody>
          <a:bodyPr/>
          <a:lstStyle>
            <a:lvl1pPr>
              <a:defRPr/>
            </a:lvl1pPr>
          </a:lstStyle>
          <a:p>
            <a:pPr>
              <a:defRPr/>
            </a:pPr>
            <a:endParaRPr lang="en-GB"/>
          </a:p>
        </p:txBody>
      </p:sp>
      <p:sp>
        <p:nvSpPr>
          <p:cNvPr id="6" name="Rectangle 53"/>
          <p:cNvSpPr>
            <a:spLocks noGrp="1" noChangeArrowheads="1"/>
          </p:cNvSpPr>
          <p:nvPr>
            <p:ph type="sldNum" sz="quarter" idx="12"/>
          </p:nvPr>
        </p:nvSpPr>
        <p:spPr>
          <a:ln/>
        </p:spPr>
        <p:txBody>
          <a:bodyPr/>
          <a:lstStyle>
            <a:lvl1pPr>
              <a:defRPr/>
            </a:lvl1pPr>
          </a:lstStyle>
          <a:p>
            <a:pPr>
              <a:defRPr/>
            </a:pPr>
            <a:fld id="{49BCE6AE-3D85-47D5-B58C-6EA5E9DDC9D6}" type="slidenum">
              <a:rPr lang="en-GB"/>
              <a:pPr>
                <a:defRPr/>
              </a:pPr>
              <a:t>‹#›</a:t>
            </a:fld>
            <a:endParaRPr lang="en-GB"/>
          </a:p>
        </p:txBody>
      </p:sp>
    </p:spTree>
  </p:cSld>
  <p:clrMapOvr>
    <a:masterClrMapping/>
  </p:clrMapOvr>
  <p:transition spd="slow">
    <p:check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44000" cy="6858000"/>
            <a:chOff x="0" y="0"/>
            <a:chExt cx="5760" cy="4320"/>
          </a:xfrm>
        </p:grpSpPr>
        <p:grpSp>
          <p:nvGrpSpPr>
            <p:cNvPr id="1036" name="Group 3"/>
            <p:cNvGrpSpPr>
              <a:grpSpLocks/>
            </p:cNvGrpSpPr>
            <p:nvPr/>
          </p:nvGrpSpPr>
          <p:grpSpPr bwMode="auto">
            <a:xfrm>
              <a:off x="0" y="0"/>
              <a:ext cx="5760" cy="4320"/>
              <a:chOff x="0" y="0"/>
              <a:chExt cx="5760" cy="4320"/>
            </a:xfrm>
          </p:grpSpPr>
          <p:sp>
            <p:nvSpPr>
              <p:cNvPr id="3076" name="Line 4"/>
              <p:cNvSpPr>
                <a:spLocks noChangeShapeType="1"/>
              </p:cNvSpPr>
              <p:nvPr/>
            </p:nvSpPr>
            <p:spPr bwMode="hidden">
              <a:xfrm>
                <a:off x="288"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077" name="Line 5"/>
              <p:cNvSpPr>
                <a:spLocks noChangeShapeType="1"/>
              </p:cNvSpPr>
              <p:nvPr/>
            </p:nvSpPr>
            <p:spPr bwMode="hidden">
              <a:xfrm>
                <a:off x="576"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078" name="Line 6"/>
              <p:cNvSpPr>
                <a:spLocks noChangeShapeType="1"/>
              </p:cNvSpPr>
              <p:nvPr/>
            </p:nvSpPr>
            <p:spPr bwMode="hidden">
              <a:xfrm>
                <a:off x="864"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079" name="Line 7"/>
              <p:cNvSpPr>
                <a:spLocks noChangeShapeType="1"/>
              </p:cNvSpPr>
              <p:nvPr/>
            </p:nvSpPr>
            <p:spPr bwMode="hidden">
              <a:xfrm>
                <a:off x="1152"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080" name="Line 8"/>
              <p:cNvSpPr>
                <a:spLocks noChangeShapeType="1"/>
              </p:cNvSpPr>
              <p:nvPr/>
            </p:nvSpPr>
            <p:spPr bwMode="hidden">
              <a:xfrm>
                <a:off x="1440"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081" name="Line 9"/>
              <p:cNvSpPr>
                <a:spLocks noChangeShapeType="1"/>
              </p:cNvSpPr>
              <p:nvPr/>
            </p:nvSpPr>
            <p:spPr bwMode="hidden">
              <a:xfrm>
                <a:off x="1728"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082" name="Line 10"/>
              <p:cNvSpPr>
                <a:spLocks noChangeShapeType="1"/>
              </p:cNvSpPr>
              <p:nvPr/>
            </p:nvSpPr>
            <p:spPr bwMode="hidden">
              <a:xfrm>
                <a:off x="2016"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083" name="Line 11"/>
              <p:cNvSpPr>
                <a:spLocks noChangeShapeType="1"/>
              </p:cNvSpPr>
              <p:nvPr/>
            </p:nvSpPr>
            <p:spPr bwMode="hidden">
              <a:xfrm>
                <a:off x="2304"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084" name="Line 12"/>
              <p:cNvSpPr>
                <a:spLocks noChangeShapeType="1"/>
              </p:cNvSpPr>
              <p:nvPr/>
            </p:nvSpPr>
            <p:spPr bwMode="hidden">
              <a:xfrm>
                <a:off x="2592"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085" name="Line 13"/>
              <p:cNvSpPr>
                <a:spLocks noChangeShapeType="1"/>
              </p:cNvSpPr>
              <p:nvPr/>
            </p:nvSpPr>
            <p:spPr bwMode="hidden">
              <a:xfrm>
                <a:off x="2880"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086" name="Line 14"/>
              <p:cNvSpPr>
                <a:spLocks noChangeShapeType="1"/>
              </p:cNvSpPr>
              <p:nvPr/>
            </p:nvSpPr>
            <p:spPr bwMode="hidden">
              <a:xfrm>
                <a:off x="3168"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087" name="Line 15"/>
              <p:cNvSpPr>
                <a:spLocks noChangeShapeType="1"/>
              </p:cNvSpPr>
              <p:nvPr/>
            </p:nvSpPr>
            <p:spPr bwMode="hidden">
              <a:xfrm>
                <a:off x="3456"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088" name="Line 16"/>
              <p:cNvSpPr>
                <a:spLocks noChangeShapeType="1"/>
              </p:cNvSpPr>
              <p:nvPr/>
            </p:nvSpPr>
            <p:spPr bwMode="hidden">
              <a:xfrm>
                <a:off x="3744"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089" name="Line 17"/>
              <p:cNvSpPr>
                <a:spLocks noChangeShapeType="1"/>
              </p:cNvSpPr>
              <p:nvPr/>
            </p:nvSpPr>
            <p:spPr bwMode="hidden">
              <a:xfrm>
                <a:off x="4032"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090" name="Line 18"/>
              <p:cNvSpPr>
                <a:spLocks noChangeShapeType="1"/>
              </p:cNvSpPr>
              <p:nvPr/>
            </p:nvSpPr>
            <p:spPr bwMode="hidden">
              <a:xfrm>
                <a:off x="4320"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091" name="Line 19"/>
              <p:cNvSpPr>
                <a:spLocks noChangeShapeType="1"/>
              </p:cNvSpPr>
              <p:nvPr/>
            </p:nvSpPr>
            <p:spPr bwMode="hidden">
              <a:xfrm>
                <a:off x="4608"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092" name="Line 20"/>
              <p:cNvSpPr>
                <a:spLocks noChangeShapeType="1"/>
              </p:cNvSpPr>
              <p:nvPr/>
            </p:nvSpPr>
            <p:spPr bwMode="hidden">
              <a:xfrm>
                <a:off x="4896"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093" name="Line 21"/>
              <p:cNvSpPr>
                <a:spLocks noChangeShapeType="1"/>
              </p:cNvSpPr>
              <p:nvPr/>
            </p:nvSpPr>
            <p:spPr bwMode="hidden">
              <a:xfrm>
                <a:off x="5184"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094" name="Line 22"/>
              <p:cNvSpPr>
                <a:spLocks noChangeShapeType="1"/>
              </p:cNvSpPr>
              <p:nvPr/>
            </p:nvSpPr>
            <p:spPr bwMode="hidden">
              <a:xfrm>
                <a:off x="5472" y="0"/>
                <a:ext cx="0" cy="432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grpSp>
            <p:nvGrpSpPr>
              <p:cNvPr id="1063" name="Group 23"/>
              <p:cNvGrpSpPr>
                <a:grpSpLocks/>
              </p:cNvGrpSpPr>
              <p:nvPr/>
            </p:nvGrpSpPr>
            <p:grpSpPr bwMode="auto">
              <a:xfrm>
                <a:off x="0" y="336"/>
                <a:ext cx="5760" cy="3744"/>
                <a:chOff x="0" y="384"/>
                <a:chExt cx="5760" cy="3744"/>
              </a:xfrm>
            </p:grpSpPr>
            <p:sp>
              <p:nvSpPr>
                <p:cNvPr id="3096" name="Line 24"/>
                <p:cNvSpPr>
                  <a:spLocks noChangeShapeType="1"/>
                </p:cNvSpPr>
                <p:nvPr/>
              </p:nvSpPr>
              <p:spPr bwMode="hidden">
                <a:xfrm>
                  <a:off x="0" y="384"/>
                  <a:ext cx="5760" cy="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097" name="Line 25"/>
                <p:cNvSpPr>
                  <a:spLocks noChangeShapeType="1"/>
                </p:cNvSpPr>
                <p:nvPr/>
              </p:nvSpPr>
              <p:spPr bwMode="hidden">
                <a:xfrm>
                  <a:off x="0" y="672"/>
                  <a:ext cx="5760" cy="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098" name="Line 26"/>
                <p:cNvSpPr>
                  <a:spLocks noChangeShapeType="1"/>
                </p:cNvSpPr>
                <p:nvPr/>
              </p:nvSpPr>
              <p:spPr bwMode="hidden">
                <a:xfrm>
                  <a:off x="0" y="960"/>
                  <a:ext cx="5760" cy="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099" name="Line 27"/>
                <p:cNvSpPr>
                  <a:spLocks noChangeShapeType="1"/>
                </p:cNvSpPr>
                <p:nvPr/>
              </p:nvSpPr>
              <p:spPr bwMode="hidden">
                <a:xfrm>
                  <a:off x="0" y="1248"/>
                  <a:ext cx="5760" cy="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100" name="Line 28"/>
                <p:cNvSpPr>
                  <a:spLocks noChangeShapeType="1"/>
                </p:cNvSpPr>
                <p:nvPr/>
              </p:nvSpPr>
              <p:spPr bwMode="hidden">
                <a:xfrm>
                  <a:off x="0" y="1536"/>
                  <a:ext cx="5760" cy="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101" name="Line 29"/>
                <p:cNvSpPr>
                  <a:spLocks noChangeShapeType="1"/>
                </p:cNvSpPr>
                <p:nvPr/>
              </p:nvSpPr>
              <p:spPr bwMode="hidden">
                <a:xfrm>
                  <a:off x="0" y="1824"/>
                  <a:ext cx="5760" cy="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102" name="Line 30"/>
                <p:cNvSpPr>
                  <a:spLocks noChangeShapeType="1"/>
                </p:cNvSpPr>
                <p:nvPr/>
              </p:nvSpPr>
              <p:spPr bwMode="hidden">
                <a:xfrm>
                  <a:off x="0" y="2112"/>
                  <a:ext cx="5760" cy="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103" name="Line 31"/>
                <p:cNvSpPr>
                  <a:spLocks noChangeShapeType="1"/>
                </p:cNvSpPr>
                <p:nvPr/>
              </p:nvSpPr>
              <p:spPr bwMode="hidden">
                <a:xfrm>
                  <a:off x="0" y="2400"/>
                  <a:ext cx="5760" cy="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104" name="Line 32"/>
                <p:cNvSpPr>
                  <a:spLocks noChangeShapeType="1"/>
                </p:cNvSpPr>
                <p:nvPr/>
              </p:nvSpPr>
              <p:spPr bwMode="hidden">
                <a:xfrm>
                  <a:off x="0" y="2688"/>
                  <a:ext cx="5760" cy="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105" name="Line 33"/>
                <p:cNvSpPr>
                  <a:spLocks noChangeShapeType="1"/>
                </p:cNvSpPr>
                <p:nvPr/>
              </p:nvSpPr>
              <p:spPr bwMode="hidden">
                <a:xfrm>
                  <a:off x="0" y="2976"/>
                  <a:ext cx="5760" cy="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106" name="Line 34"/>
                <p:cNvSpPr>
                  <a:spLocks noChangeShapeType="1"/>
                </p:cNvSpPr>
                <p:nvPr/>
              </p:nvSpPr>
              <p:spPr bwMode="hidden">
                <a:xfrm>
                  <a:off x="0" y="3264"/>
                  <a:ext cx="5760" cy="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107" name="Line 35"/>
                <p:cNvSpPr>
                  <a:spLocks noChangeShapeType="1"/>
                </p:cNvSpPr>
                <p:nvPr/>
              </p:nvSpPr>
              <p:spPr bwMode="hidden">
                <a:xfrm>
                  <a:off x="0" y="3552"/>
                  <a:ext cx="5760" cy="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108" name="Line 36"/>
                <p:cNvSpPr>
                  <a:spLocks noChangeShapeType="1"/>
                </p:cNvSpPr>
                <p:nvPr/>
              </p:nvSpPr>
              <p:spPr bwMode="hidden">
                <a:xfrm>
                  <a:off x="0" y="3840"/>
                  <a:ext cx="5760" cy="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sp>
              <p:nvSpPr>
                <p:cNvPr id="3109" name="Line 37"/>
                <p:cNvSpPr>
                  <a:spLocks noChangeShapeType="1"/>
                </p:cNvSpPr>
                <p:nvPr/>
              </p:nvSpPr>
              <p:spPr bwMode="hidden">
                <a:xfrm>
                  <a:off x="0" y="4128"/>
                  <a:ext cx="5760" cy="0"/>
                </a:xfrm>
                <a:prstGeom prst="line">
                  <a:avLst/>
                </a:prstGeom>
                <a:noFill/>
                <a:ln w="9525">
                  <a:pattFill prst="pct50">
                    <a:fgClr>
                      <a:schemeClr val="bg1"/>
                    </a:fgClr>
                    <a:bgClr>
                      <a:schemeClr val="folHlink"/>
                    </a:bgClr>
                  </a:pattFill>
                  <a:round/>
                  <a:headEnd/>
                  <a:tailEnd/>
                </a:ln>
                <a:effectLst/>
              </p:spPr>
              <p:txBody>
                <a:bodyPr wrap="none" anchor="ctr"/>
                <a:lstStyle/>
                <a:p>
                  <a:pPr>
                    <a:defRPr/>
                  </a:pPr>
                  <a:endParaRPr lang="en-US"/>
                </a:p>
              </p:txBody>
            </p:sp>
          </p:grpSp>
        </p:grpSp>
        <p:grpSp>
          <p:nvGrpSpPr>
            <p:cNvPr id="1037" name="Group 38"/>
            <p:cNvGrpSpPr>
              <a:grpSpLocks/>
            </p:cNvGrpSpPr>
            <p:nvPr userDrawn="1"/>
          </p:nvGrpSpPr>
          <p:grpSpPr bwMode="auto">
            <a:xfrm>
              <a:off x="384" y="3936"/>
              <a:ext cx="4992" cy="384"/>
              <a:chOff x="384" y="3936"/>
              <a:chExt cx="4992" cy="384"/>
            </a:xfrm>
          </p:grpSpPr>
          <p:sp>
            <p:nvSpPr>
              <p:cNvPr id="3111" name="Freeform 39"/>
              <p:cNvSpPr>
                <a:spLocks/>
              </p:cNvSpPr>
              <p:nvPr/>
            </p:nvSpPr>
            <p:spPr bwMode="hidden">
              <a:xfrm rot="16200000" flipV="1">
                <a:off x="4566" y="3496"/>
                <a:ext cx="370" cy="1250"/>
              </a:xfrm>
              <a:custGeom>
                <a:avLst/>
                <a:gdLst/>
                <a:ahLst/>
                <a:cxnLst>
                  <a:cxn ang="0">
                    <a:pos x="0" y="2"/>
                  </a:cxn>
                  <a:cxn ang="0">
                    <a:pos x="240" y="2"/>
                  </a:cxn>
                  <a:cxn ang="0">
                    <a:pos x="288" y="50"/>
                  </a:cxn>
                  <a:cxn ang="0">
                    <a:pos x="288" y="1202"/>
                  </a:cxn>
                  <a:cxn ang="0">
                    <a:pos x="240" y="1250"/>
                  </a:cxn>
                  <a:cxn ang="0">
                    <a:pos x="0" y="1250"/>
                  </a:cxn>
                  <a:cxn ang="0">
                    <a:pos x="0" y="2"/>
                  </a:cxn>
                </a:cxnLst>
                <a:rect l="0" t="0" r="r" b="b"/>
                <a:pathLst>
                  <a:path w="290" h="1250">
                    <a:moveTo>
                      <a:pt x="0" y="2"/>
                    </a:moveTo>
                    <a:cubicBezTo>
                      <a:pt x="0" y="2"/>
                      <a:pt x="120" y="2"/>
                      <a:pt x="240" y="2"/>
                    </a:cubicBezTo>
                    <a:cubicBezTo>
                      <a:pt x="262" y="0"/>
                      <a:pt x="290" y="12"/>
                      <a:pt x="288" y="50"/>
                    </a:cubicBezTo>
                    <a:cubicBezTo>
                      <a:pt x="288" y="626"/>
                      <a:pt x="288" y="1202"/>
                      <a:pt x="288" y="1202"/>
                    </a:cubicBezTo>
                    <a:cubicBezTo>
                      <a:pt x="288" y="1232"/>
                      <a:pt x="274" y="1250"/>
                      <a:pt x="240" y="1250"/>
                    </a:cubicBezTo>
                    <a:cubicBezTo>
                      <a:pt x="120" y="1250"/>
                      <a:pt x="0" y="1250"/>
                      <a:pt x="0" y="1250"/>
                    </a:cubicBezTo>
                    <a:lnTo>
                      <a:pt x="0" y="2"/>
                    </a:lnTo>
                    <a:close/>
                  </a:path>
                </a:pathLst>
              </a:custGeom>
              <a:solidFill>
                <a:schemeClr val="bg2"/>
              </a:solidFill>
              <a:ln w="9525" cap="flat" cmpd="sng">
                <a:noFill/>
                <a:prstDash val="solid"/>
                <a:round/>
                <a:headEnd type="none" w="med" len="med"/>
                <a:tailEnd type="none" w="med" len="med"/>
              </a:ln>
              <a:effectLst/>
            </p:spPr>
            <p:txBody>
              <a:bodyPr wrap="none" anchor="ctr"/>
              <a:lstStyle/>
              <a:p>
                <a:pPr>
                  <a:defRPr/>
                </a:pPr>
                <a:endParaRPr lang="en-US"/>
              </a:p>
            </p:txBody>
          </p:sp>
          <p:sp>
            <p:nvSpPr>
              <p:cNvPr id="3112" name="Rectangle 40" descr="Dark vertical"/>
              <p:cNvSpPr>
                <a:spLocks noChangeArrowheads="1"/>
              </p:cNvSpPr>
              <p:nvPr/>
            </p:nvSpPr>
            <p:spPr bwMode="hidden">
              <a:xfrm rot="16200000" flipV="1">
                <a:off x="4729" y="3680"/>
                <a:ext cx="32" cy="1248"/>
              </a:xfrm>
              <a:prstGeom prst="rect">
                <a:avLst/>
              </a:prstGeom>
              <a:pattFill prst="dkVert">
                <a:fgClr>
                  <a:schemeClr val="accent1"/>
                </a:fgClr>
                <a:bgClr>
                  <a:schemeClr val="bg1"/>
                </a:bgClr>
              </a:pattFill>
              <a:ln w="9525">
                <a:noFill/>
                <a:miter lim="800000"/>
                <a:headEnd/>
                <a:tailEnd/>
              </a:ln>
              <a:effectLst/>
            </p:spPr>
            <p:txBody>
              <a:bodyPr wrap="none" anchor="ctr"/>
              <a:lstStyle/>
              <a:p>
                <a:pPr>
                  <a:defRPr/>
                </a:pPr>
                <a:endParaRPr lang="en-US"/>
              </a:p>
            </p:txBody>
          </p:sp>
          <p:sp>
            <p:nvSpPr>
              <p:cNvPr id="3113" name="Freeform 41"/>
              <p:cNvSpPr>
                <a:spLocks/>
              </p:cNvSpPr>
              <p:nvPr/>
            </p:nvSpPr>
            <p:spPr bwMode="hidden">
              <a:xfrm rot="16200000" flipV="1">
                <a:off x="829" y="3496"/>
                <a:ext cx="370" cy="1250"/>
              </a:xfrm>
              <a:custGeom>
                <a:avLst/>
                <a:gdLst/>
                <a:ahLst/>
                <a:cxnLst>
                  <a:cxn ang="0">
                    <a:pos x="0" y="2"/>
                  </a:cxn>
                  <a:cxn ang="0">
                    <a:pos x="240" y="2"/>
                  </a:cxn>
                  <a:cxn ang="0">
                    <a:pos x="288" y="50"/>
                  </a:cxn>
                  <a:cxn ang="0">
                    <a:pos x="288" y="1202"/>
                  </a:cxn>
                  <a:cxn ang="0">
                    <a:pos x="240" y="1250"/>
                  </a:cxn>
                  <a:cxn ang="0">
                    <a:pos x="0" y="1250"/>
                  </a:cxn>
                  <a:cxn ang="0">
                    <a:pos x="0" y="2"/>
                  </a:cxn>
                </a:cxnLst>
                <a:rect l="0" t="0" r="r" b="b"/>
                <a:pathLst>
                  <a:path w="290" h="1250">
                    <a:moveTo>
                      <a:pt x="0" y="2"/>
                    </a:moveTo>
                    <a:cubicBezTo>
                      <a:pt x="0" y="2"/>
                      <a:pt x="120" y="2"/>
                      <a:pt x="240" y="2"/>
                    </a:cubicBezTo>
                    <a:cubicBezTo>
                      <a:pt x="262" y="0"/>
                      <a:pt x="290" y="12"/>
                      <a:pt x="288" y="50"/>
                    </a:cubicBezTo>
                    <a:cubicBezTo>
                      <a:pt x="288" y="626"/>
                      <a:pt x="288" y="1202"/>
                      <a:pt x="288" y="1202"/>
                    </a:cubicBezTo>
                    <a:cubicBezTo>
                      <a:pt x="288" y="1232"/>
                      <a:pt x="274" y="1250"/>
                      <a:pt x="240" y="1250"/>
                    </a:cubicBezTo>
                    <a:cubicBezTo>
                      <a:pt x="120" y="1250"/>
                      <a:pt x="0" y="1250"/>
                      <a:pt x="0" y="1250"/>
                    </a:cubicBezTo>
                    <a:lnTo>
                      <a:pt x="0" y="2"/>
                    </a:lnTo>
                    <a:close/>
                  </a:path>
                </a:pathLst>
              </a:custGeom>
              <a:solidFill>
                <a:schemeClr val="bg2"/>
              </a:solidFill>
              <a:ln w="9525">
                <a:noFill/>
                <a:round/>
                <a:headEnd/>
                <a:tailEnd/>
              </a:ln>
              <a:effectLst/>
            </p:spPr>
            <p:txBody>
              <a:bodyPr wrap="none" anchor="ctr"/>
              <a:lstStyle/>
              <a:p>
                <a:pPr>
                  <a:defRPr/>
                </a:pPr>
                <a:endParaRPr lang="en-US"/>
              </a:p>
            </p:txBody>
          </p:sp>
          <p:sp>
            <p:nvSpPr>
              <p:cNvPr id="3114" name="Rectangle 42" descr="Dark vertical"/>
              <p:cNvSpPr>
                <a:spLocks noChangeArrowheads="1"/>
              </p:cNvSpPr>
              <p:nvPr/>
            </p:nvSpPr>
            <p:spPr bwMode="hidden">
              <a:xfrm rot="16200000" flipV="1">
                <a:off x="992" y="3680"/>
                <a:ext cx="32" cy="1248"/>
              </a:xfrm>
              <a:prstGeom prst="rect">
                <a:avLst/>
              </a:prstGeom>
              <a:pattFill prst="dkVert">
                <a:fgClr>
                  <a:schemeClr val="accent1"/>
                </a:fgClr>
                <a:bgClr>
                  <a:schemeClr val="bg1"/>
                </a:bgClr>
              </a:pattFill>
              <a:ln w="9525">
                <a:noFill/>
                <a:miter lim="800000"/>
                <a:headEnd/>
                <a:tailEnd/>
              </a:ln>
              <a:effectLst/>
            </p:spPr>
            <p:txBody>
              <a:bodyPr wrap="none" anchor="ctr"/>
              <a:lstStyle/>
              <a:p>
                <a:pPr>
                  <a:defRPr/>
                </a:pPr>
                <a:endParaRPr lang="en-US"/>
              </a:p>
            </p:txBody>
          </p:sp>
          <p:sp>
            <p:nvSpPr>
              <p:cNvPr id="3115" name="Freeform 43"/>
              <p:cNvSpPr>
                <a:spLocks/>
              </p:cNvSpPr>
              <p:nvPr/>
            </p:nvSpPr>
            <p:spPr bwMode="hidden">
              <a:xfrm rot="16200000" flipV="1">
                <a:off x="2699" y="3215"/>
                <a:ext cx="370" cy="1817"/>
              </a:xfrm>
              <a:custGeom>
                <a:avLst/>
                <a:gdLst/>
                <a:ahLst/>
                <a:cxnLst>
                  <a:cxn ang="0">
                    <a:pos x="0" y="2"/>
                  </a:cxn>
                  <a:cxn ang="0">
                    <a:pos x="240" y="2"/>
                  </a:cxn>
                  <a:cxn ang="0">
                    <a:pos x="288" y="50"/>
                  </a:cxn>
                  <a:cxn ang="0">
                    <a:pos x="288" y="1202"/>
                  </a:cxn>
                  <a:cxn ang="0">
                    <a:pos x="240" y="1250"/>
                  </a:cxn>
                  <a:cxn ang="0">
                    <a:pos x="0" y="1250"/>
                  </a:cxn>
                  <a:cxn ang="0">
                    <a:pos x="0" y="2"/>
                  </a:cxn>
                </a:cxnLst>
                <a:rect l="0" t="0" r="r" b="b"/>
                <a:pathLst>
                  <a:path w="290" h="1250">
                    <a:moveTo>
                      <a:pt x="0" y="2"/>
                    </a:moveTo>
                    <a:cubicBezTo>
                      <a:pt x="0" y="2"/>
                      <a:pt x="120" y="2"/>
                      <a:pt x="240" y="2"/>
                    </a:cubicBezTo>
                    <a:cubicBezTo>
                      <a:pt x="262" y="0"/>
                      <a:pt x="290" y="12"/>
                      <a:pt x="288" y="50"/>
                    </a:cubicBezTo>
                    <a:cubicBezTo>
                      <a:pt x="288" y="626"/>
                      <a:pt x="288" y="1202"/>
                      <a:pt x="288" y="1202"/>
                    </a:cubicBezTo>
                    <a:cubicBezTo>
                      <a:pt x="288" y="1232"/>
                      <a:pt x="274" y="1250"/>
                      <a:pt x="240" y="1250"/>
                    </a:cubicBezTo>
                    <a:cubicBezTo>
                      <a:pt x="120" y="1250"/>
                      <a:pt x="0" y="1250"/>
                      <a:pt x="0" y="1250"/>
                    </a:cubicBezTo>
                    <a:lnTo>
                      <a:pt x="0" y="2"/>
                    </a:lnTo>
                    <a:close/>
                  </a:path>
                </a:pathLst>
              </a:custGeom>
              <a:solidFill>
                <a:schemeClr val="bg2"/>
              </a:solidFill>
              <a:ln w="9525" cap="flat" cmpd="sng">
                <a:noFill/>
                <a:prstDash val="solid"/>
                <a:round/>
                <a:headEnd type="none" w="med" len="med"/>
                <a:tailEnd type="none" w="med" len="med"/>
              </a:ln>
              <a:effectLst/>
            </p:spPr>
            <p:txBody>
              <a:bodyPr wrap="none" anchor="ctr"/>
              <a:lstStyle/>
              <a:p>
                <a:pPr>
                  <a:defRPr/>
                </a:pPr>
                <a:endParaRPr lang="en-US"/>
              </a:p>
            </p:txBody>
          </p:sp>
          <p:sp>
            <p:nvSpPr>
              <p:cNvPr id="3116" name="Rectangle 44" descr="Dark vertical"/>
              <p:cNvSpPr>
                <a:spLocks noChangeArrowheads="1"/>
              </p:cNvSpPr>
              <p:nvPr/>
            </p:nvSpPr>
            <p:spPr bwMode="hidden">
              <a:xfrm rot="16200000" flipV="1">
                <a:off x="2859" y="3397"/>
                <a:ext cx="32" cy="1814"/>
              </a:xfrm>
              <a:prstGeom prst="rect">
                <a:avLst/>
              </a:prstGeom>
              <a:pattFill prst="dkVert">
                <a:fgClr>
                  <a:schemeClr val="accent1"/>
                </a:fgClr>
                <a:bgClr>
                  <a:schemeClr val="bg1"/>
                </a:bgClr>
              </a:pattFill>
              <a:ln w="9525">
                <a:noFill/>
                <a:miter lim="800000"/>
                <a:headEnd/>
                <a:tailEnd/>
              </a:ln>
              <a:effectLst/>
            </p:spPr>
            <p:txBody>
              <a:bodyPr wrap="none" anchor="ctr"/>
              <a:lstStyle/>
              <a:p>
                <a:pPr>
                  <a:defRPr/>
                </a:pPr>
                <a:endParaRPr lang="en-US"/>
              </a:p>
            </p:txBody>
          </p:sp>
        </p:grpSp>
      </p:grpSp>
      <p:grpSp>
        <p:nvGrpSpPr>
          <p:cNvPr id="1027" name="Group 45"/>
          <p:cNvGrpSpPr>
            <a:grpSpLocks/>
          </p:cNvGrpSpPr>
          <p:nvPr/>
        </p:nvGrpSpPr>
        <p:grpSpPr bwMode="auto">
          <a:xfrm>
            <a:off x="0" y="0"/>
            <a:ext cx="9144000" cy="236538"/>
            <a:chOff x="0" y="0"/>
            <a:chExt cx="5760" cy="149"/>
          </a:xfrm>
        </p:grpSpPr>
        <p:pic>
          <p:nvPicPr>
            <p:cNvPr id="1033" name="Picture 46" descr="techstrip"/>
            <p:cNvPicPr>
              <a:picLocks noChangeAspect="1" noChangeArrowheads="1"/>
            </p:cNvPicPr>
            <p:nvPr/>
          </p:nvPicPr>
          <p:blipFill>
            <a:blip r:embed="rId13" cstate="print"/>
            <a:srcRect/>
            <a:stretch>
              <a:fillRect/>
            </a:stretch>
          </p:blipFill>
          <p:spPr bwMode="auto">
            <a:xfrm>
              <a:off x="0" y="0"/>
              <a:ext cx="5760" cy="96"/>
            </a:xfrm>
            <a:prstGeom prst="rect">
              <a:avLst/>
            </a:prstGeom>
            <a:noFill/>
            <a:ln w="9525">
              <a:noFill/>
              <a:miter lim="800000"/>
              <a:headEnd/>
              <a:tailEnd/>
            </a:ln>
          </p:spPr>
        </p:pic>
        <p:sp>
          <p:nvSpPr>
            <p:cNvPr id="3119" name="Rectangle 47" descr="Dark vertical"/>
            <p:cNvSpPr>
              <a:spLocks noChangeArrowheads="1"/>
            </p:cNvSpPr>
            <p:nvPr/>
          </p:nvSpPr>
          <p:spPr bwMode="auto">
            <a:xfrm>
              <a:off x="0" y="92"/>
              <a:ext cx="5760" cy="30"/>
            </a:xfrm>
            <a:prstGeom prst="rect">
              <a:avLst/>
            </a:prstGeom>
            <a:pattFill prst="dkVert">
              <a:fgClr>
                <a:schemeClr val="accent1"/>
              </a:fgClr>
              <a:bgClr>
                <a:schemeClr val="bg1"/>
              </a:bgClr>
            </a:pattFill>
            <a:ln w="9525">
              <a:noFill/>
              <a:miter lim="800000"/>
              <a:headEnd/>
              <a:tailEnd/>
            </a:ln>
            <a:effectLst/>
          </p:spPr>
          <p:txBody>
            <a:bodyPr wrap="none" anchor="ctr"/>
            <a:lstStyle/>
            <a:p>
              <a:pPr>
                <a:defRPr/>
              </a:pPr>
              <a:endParaRPr lang="en-US"/>
            </a:p>
          </p:txBody>
        </p:sp>
        <p:sp>
          <p:nvSpPr>
            <p:cNvPr id="3120" name="Rectangle 48"/>
            <p:cNvSpPr>
              <a:spLocks noChangeArrowheads="1"/>
            </p:cNvSpPr>
            <p:nvPr/>
          </p:nvSpPr>
          <p:spPr bwMode="auto">
            <a:xfrm>
              <a:off x="0" y="119"/>
              <a:ext cx="5760" cy="30"/>
            </a:xfrm>
            <a:prstGeom prst="rect">
              <a:avLst/>
            </a:prstGeom>
            <a:solidFill>
              <a:schemeClr val="bg2"/>
            </a:solidFill>
            <a:ln w="9525">
              <a:noFill/>
              <a:miter lim="800000"/>
              <a:headEnd/>
              <a:tailEnd/>
            </a:ln>
            <a:effectLst/>
          </p:spPr>
          <p:txBody>
            <a:bodyPr wrap="none" anchor="ctr"/>
            <a:lstStyle/>
            <a:p>
              <a:pPr>
                <a:defRPr/>
              </a:pPr>
              <a:endParaRPr lang="en-US"/>
            </a:p>
          </p:txBody>
        </p:sp>
      </p:grpSp>
      <p:sp>
        <p:nvSpPr>
          <p:cNvPr id="3121" name="Rectangle 49"/>
          <p:cNvSpPr>
            <a:spLocks noGrp="1" noChangeArrowheads="1"/>
          </p:cNvSpPr>
          <p:nvPr>
            <p:ph type="title"/>
          </p:nvPr>
        </p:nvSpPr>
        <p:spPr bwMode="auto">
          <a:xfrm>
            <a:off x="685800" y="609600"/>
            <a:ext cx="7772400" cy="1143000"/>
          </a:xfrm>
          <a:prstGeom prst="rect">
            <a:avLst/>
          </a:prstGeom>
          <a:noFill/>
          <a:ln w="9525">
            <a:noFill/>
            <a:miter lim="800000"/>
            <a:headEnd/>
            <a:tailEnd/>
          </a:ln>
          <a:effectLst>
            <a:outerShdw dist="35921" dir="2700000" algn="ctr" rotWithShape="0">
              <a:schemeClr val="bg2"/>
            </a:outerShdw>
          </a:effec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9" name="Rectangle 5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3123" name="Rectangle 51"/>
          <p:cNvSpPr>
            <a:spLocks noGrp="1" noChangeArrowheads="1"/>
          </p:cNvSpPr>
          <p:nvPr>
            <p:ph type="dt" sz="half" idx="2"/>
          </p:nvPr>
        </p:nvSpPr>
        <p:spPr bwMode="auto">
          <a:xfrm>
            <a:off x="685800" y="6283325"/>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solidFill>
                  <a:schemeClr val="folHlink"/>
                </a:solidFill>
                <a:latin typeface="+mn-lt"/>
              </a:defRPr>
            </a:lvl1pPr>
          </a:lstStyle>
          <a:p>
            <a:pPr>
              <a:defRPr/>
            </a:pPr>
            <a:endParaRPr lang="en-GB"/>
          </a:p>
        </p:txBody>
      </p:sp>
      <p:sp>
        <p:nvSpPr>
          <p:cNvPr id="3124" name="Rectangle 52"/>
          <p:cNvSpPr>
            <a:spLocks noGrp="1" noChangeArrowheads="1"/>
          </p:cNvSpPr>
          <p:nvPr>
            <p:ph type="ftr" sz="quarter" idx="3"/>
          </p:nvPr>
        </p:nvSpPr>
        <p:spPr bwMode="auto">
          <a:xfrm>
            <a:off x="3124200" y="6283325"/>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solidFill>
                  <a:schemeClr val="folHlink"/>
                </a:solidFill>
                <a:latin typeface="+mn-lt"/>
              </a:defRPr>
            </a:lvl1pPr>
          </a:lstStyle>
          <a:p>
            <a:pPr>
              <a:defRPr/>
            </a:pPr>
            <a:endParaRPr lang="en-GB"/>
          </a:p>
        </p:txBody>
      </p:sp>
      <p:sp>
        <p:nvSpPr>
          <p:cNvPr id="3125" name="Rectangle 53"/>
          <p:cNvSpPr>
            <a:spLocks noGrp="1" noChangeArrowheads="1"/>
          </p:cNvSpPr>
          <p:nvPr>
            <p:ph type="sldNum" sz="quarter" idx="4"/>
          </p:nvPr>
        </p:nvSpPr>
        <p:spPr bwMode="auto">
          <a:xfrm>
            <a:off x="6553200" y="6283325"/>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solidFill>
                  <a:schemeClr val="folHlink"/>
                </a:solidFill>
                <a:latin typeface="+mn-lt"/>
              </a:defRPr>
            </a:lvl1pPr>
          </a:lstStyle>
          <a:p>
            <a:pPr>
              <a:defRPr/>
            </a:pPr>
            <a:fld id="{3C399F14-E503-49AA-9AE7-6CAD055F8B5A}"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96"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slow">
    <p:checker/>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Impact" pitchFamily="34" charset="0"/>
        </a:defRPr>
      </a:lvl2pPr>
      <a:lvl3pPr algn="ctr" rtl="0" eaLnBrk="0" fontAlgn="base" hangingPunct="0">
        <a:spcBef>
          <a:spcPct val="0"/>
        </a:spcBef>
        <a:spcAft>
          <a:spcPct val="0"/>
        </a:spcAft>
        <a:defRPr sz="4400">
          <a:solidFill>
            <a:schemeClr val="tx2"/>
          </a:solidFill>
          <a:latin typeface="Impact" pitchFamily="34" charset="0"/>
        </a:defRPr>
      </a:lvl3pPr>
      <a:lvl4pPr algn="ctr" rtl="0" eaLnBrk="0" fontAlgn="base" hangingPunct="0">
        <a:spcBef>
          <a:spcPct val="0"/>
        </a:spcBef>
        <a:spcAft>
          <a:spcPct val="0"/>
        </a:spcAft>
        <a:defRPr sz="4400">
          <a:solidFill>
            <a:schemeClr val="tx2"/>
          </a:solidFill>
          <a:latin typeface="Impact" pitchFamily="34" charset="0"/>
        </a:defRPr>
      </a:lvl4pPr>
      <a:lvl5pPr algn="ctr" rtl="0" eaLnBrk="0" fontAlgn="base" hangingPunct="0">
        <a:spcBef>
          <a:spcPct val="0"/>
        </a:spcBef>
        <a:spcAft>
          <a:spcPct val="0"/>
        </a:spcAft>
        <a:defRPr sz="4400">
          <a:solidFill>
            <a:schemeClr val="tx2"/>
          </a:solidFill>
          <a:latin typeface="Impact" pitchFamily="34" charset="0"/>
        </a:defRPr>
      </a:lvl5pPr>
      <a:lvl6pPr marL="457200" algn="ctr" rtl="0" fontAlgn="base">
        <a:spcBef>
          <a:spcPct val="0"/>
        </a:spcBef>
        <a:spcAft>
          <a:spcPct val="0"/>
        </a:spcAft>
        <a:defRPr sz="4400">
          <a:solidFill>
            <a:schemeClr val="tx2"/>
          </a:solidFill>
          <a:latin typeface="Impact" pitchFamily="34" charset="0"/>
        </a:defRPr>
      </a:lvl6pPr>
      <a:lvl7pPr marL="914400" algn="ctr" rtl="0" fontAlgn="base">
        <a:spcBef>
          <a:spcPct val="0"/>
        </a:spcBef>
        <a:spcAft>
          <a:spcPct val="0"/>
        </a:spcAft>
        <a:defRPr sz="4400">
          <a:solidFill>
            <a:schemeClr val="tx2"/>
          </a:solidFill>
          <a:latin typeface="Impact" pitchFamily="34" charset="0"/>
        </a:defRPr>
      </a:lvl7pPr>
      <a:lvl8pPr marL="1371600" algn="ctr" rtl="0" fontAlgn="base">
        <a:spcBef>
          <a:spcPct val="0"/>
        </a:spcBef>
        <a:spcAft>
          <a:spcPct val="0"/>
        </a:spcAft>
        <a:defRPr sz="4400">
          <a:solidFill>
            <a:schemeClr val="tx2"/>
          </a:solidFill>
          <a:latin typeface="Impact" pitchFamily="34" charset="0"/>
        </a:defRPr>
      </a:lvl8pPr>
      <a:lvl9pPr marL="1828800" algn="ctr" rtl="0" fontAlgn="base">
        <a:spcBef>
          <a:spcPct val="0"/>
        </a:spcBef>
        <a:spcAft>
          <a:spcPct val="0"/>
        </a:spcAft>
        <a:defRPr sz="4400">
          <a:solidFill>
            <a:schemeClr val="tx2"/>
          </a:solidFill>
          <a:latin typeface="Impact" pitchFamily="34" charset="0"/>
        </a:defRPr>
      </a:lvl9pPr>
    </p:titleStyle>
    <p:bodyStyle>
      <a:lvl1pPr marL="231775" indent="-231775" algn="l" rtl="0" eaLnBrk="0" fontAlgn="base" hangingPunct="0">
        <a:spcBef>
          <a:spcPct val="20000"/>
        </a:spcBef>
        <a:spcAft>
          <a:spcPct val="0"/>
        </a:spcAft>
        <a:buClr>
          <a:schemeClr val="tx2"/>
        </a:buClr>
        <a:buSzPct val="75000"/>
        <a:buFont typeface="Wingdings" pitchFamily="2" charset="2"/>
        <a:buChar char="t"/>
        <a:defRPr sz="3200">
          <a:solidFill>
            <a:schemeClr val="tx1"/>
          </a:solidFill>
          <a:latin typeface="+mn-lt"/>
          <a:ea typeface="+mn-ea"/>
          <a:cs typeface="+mn-cs"/>
        </a:defRPr>
      </a:lvl1pPr>
      <a:lvl2pPr marL="630238" indent="-173038" algn="l" rtl="0" eaLnBrk="0" fontAlgn="base" hangingPunct="0">
        <a:spcBef>
          <a:spcPct val="20000"/>
        </a:spcBef>
        <a:spcAft>
          <a:spcPct val="0"/>
        </a:spcAft>
        <a:buClr>
          <a:schemeClr val="accent1"/>
        </a:buClr>
        <a:buSzPct val="70000"/>
        <a:buFont typeface="Wingdings" pitchFamily="2" charset="2"/>
        <a:buChar char="t"/>
        <a:defRPr sz="2800">
          <a:solidFill>
            <a:schemeClr val="tx1"/>
          </a:solidFill>
          <a:latin typeface="+mn-lt"/>
        </a:defRPr>
      </a:lvl2pPr>
      <a:lvl3pPr marL="1081088" indent="-166688" algn="l" rtl="0" eaLnBrk="0" fontAlgn="base" hangingPunct="0">
        <a:spcBef>
          <a:spcPct val="20000"/>
        </a:spcBef>
        <a:spcAft>
          <a:spcPct val="0"/>
        </a:spcAft>
        <a:buClr>
          <a:schemeClr val="folHlink"/>
        </a:buClr>
        <a:buSzPct val="70000"/>
        <a:buFont typeface="Wingdings" pitchFamily="2" charset="2"/>
        <a:buChar char="t"/>
        <a:defRPr sz="2400">
          <a:solidFill>
            <a:schemeClr val="tx1"/>
          </a:solidFill>
          <a:latin typeface="+mn-lt"/>
        </a:defRPr>
      </a:lvl3pPr>
      <a:lvl4pPr marL="1600200" indent="-228600" algn="l" rtl="0" eaLnBrk="0" fontAlgn="base" hangingPunct="0">
        <a:spcBef>
          <a:spcPct val="20000"/>
        </a:spcBef>
        <a:spcAft>
          <a:spcPct val="0"/>
        </a:spcAft>
        <a:buChar char="&gt;"/>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wmf"/><Relationship Id="rId1" Type="http://schemas.openxmlformats.org/officeDocument/2006/relationships/slideLayout" Target="../slideLayouts/slideLayout7.xml"/><Relationship Id="rId4" Type="http://schemas.openxmlformats.org/officeDocument/2006/relationships/image" Target="../media/image4.wmf"/></Relationships>
</file>

<file path=ppt/slides/_rels/slide2.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3901257" y="241013"/>
            <a:ext cx="1449436" cy="584775"/>
          </a:xfrm>
          <a:prstGeom prst="rect">
            <a:avLst/>
          </a:prstGeom>
          <a:noFill/>
          <a:ln w="9525">
            <a:noFill/>
            <a:miter lim="800000"/>
            <a:headEnd/>
            <a:tailEnd/>
          </a:ln>
          <a:effectLst/>
        </p:spPr>
        <p:txBody>
          <a:bodyPr wrap="none" anchor="ctr">
            <a:spAutoFit/>
          </a:bodyPr>
          <a:lstStyle/>
          <a:p>
            <a:pPr algn="ctr"/>
            <a:r>
              <a:rPr lang="en-GB" sz="3200" b="1" dirty="0" smtClean="0">
                <a:solidFill>
                  <a:srgbClr val="FFFF00"/>
                </a:solidFill>
              </a:rPr>
              <a:t>Ratio </a:t>
            </a:r>
            <a:r>
              <a:rPr lang="en-GB" sz="3200" b="1" dirty="0">
                <a:solidFill>
                  <a:srgbClr val="FFFF00"/>
                </a:solidFill>
              </a:rPr>
              <a:t>1</a:t>
            </a:r>
          </a:p>
        </p:txBody>
      </p:sp>
      <p:sp>
        <p:nvSpPr>
          <p:cNvPr id="5" name="Rectangle 92"/>
          <p:cNvSpPr>
            <a:spLocks noChangeArrowheads="1"/>
          </p:cNvSpPr>
          <p:nvPr/>
        </p:nvSpPr>
        <p:spPr bwMode="auto">
          <a:xfrm>
            <a:off x="388938" y="2416324"/>
            <a:ext cx="2136354" cy="461665"/>
          </a:xfrm>
          <a:prstGeom prst="rect">
            <a:avLst/>
          </a:prstGeom>
          <a:noFill/>
          <a:ln w="9525">
            <a:noFill/>
            <a:miter lim="800000"/>
            <a:headEnd/>
            <a:tailEnd/>
          </a:ln>
          <a:effectLst/>
        </p:spPr>
        <p:txBody>
          <a:bodyPr wrap="none" anchor="ctr">
            <a:spAutoFit/>
          </a:bodyPr>
          <a:lstStyle/>
          <a:p>
            <a:r>
              <a:rPr lang="en-GB" b="1" dirty="0">
                <a:solidFill>
                  <a:srgbClr val="FFFF00"/>
                </a:solidFill>
              </a:rPr>
              <a:t>Writing Ratios</a:t>
            </a:r>
          </a:p>
        </p:txBody>
      </p:sp>
      <p:grpSp>
        <p:nvGrpSpPr>
          <p:cNvPr id="6" name="Group 96"/>
          <p:cNvGrpSpPr>
            <a:grpSpLocks/>
          </p:cNvGrpSpPr>
          <p:nvPr/>
        </p:nvGrpSpPr>
        <p:grpSpPr bwMode="auto">
          <a:xfrm>
            <a:off x="719138" y="3033714"/>
            <a:ext cx="1577973" cy="1466851"/>
            <a:chOff x="453" y="1911"/>
            <a:chExt cx="994" cy="924"/>
          </a:xfrm>
        </p:grpSpPr>
        <p:sp>
          <p:nvSpPr>
            <p:cNvPr id="7" name="Rectangle 94"/>
            <p:cNvSpPr>
              <a:spLocks noChangeArrowheads="1"/>
            </p:cNvSpPr>
            <p:nvPr/>
          </p:nvSpPr>
          <p:spPr bwMode="auto">
            <a:xfrm>
              <a:off x="453" y="1911"/>
              <a:ext cx="994" cy="523"/>
            </a:xfrm>
            <a:prstGeom prst="rect">
              <a:avLst/>
            </a:prstGeom>
            <a:noFill/>
            <a:ln w="9525">
              <a:noFill/>
              <a:miter lim="800000"/>
              <a:headEnd/>
              <a:tailEnd/>
            </a:ln>
            <a:effectLst/>
          </p:spPr>
          <p:txBody>
            <a:bodyPr wrap="none" anchor="ctr">
              <a:spAutoFit/>
            </a:bodyPr>
            <a:lstStyle/>
            <a:p>
              <a:r>
                <a:rPr lang="en-GB" b="1" dirty="0">
                  <a:solidFill>
                    <a:srgbClr val="FFFF00"/>
                  </a:solidFill>
                  <a:cs typeface="Times New Roman" pitchFamily="18" charset="0"/>
                </a:rPr>
                <a:t>Example 1</a:t>
              </a:r>
              <a:endParaRPr lang="en-GB" dirty="0">
                <a:solidFill>
                  <a:srgbClr val="FFFF00"/>
                </a:solidFill>
                <a:cs typeface="Times New Roman" pitchFamily="18" charset="0"/>
              </a:endParaRPr>
            </a:p>
            <a:p>
              <a:pPr eaLnBrk="0" hangingPunct="0"/>
              <a:endParaRPr lang="en-GB" dirty="0">
                <a:solidFill>
                  <a:srgbClr val="FFFF00"/>
                </a:solidFill>
              </a:endParaRPr>
            </a:p>
          </p:txBody>
        </p:sp>
        <p:pic>
          <p:nvPicPr>
            <p:cNvPr id="8" name="Picture 93" descr="j0112668"/>
            <p:cNvPicPr>
              <a:picLocks noChangeAspect="1" noChangeArrowheads="1"/>
            </p:cNvPicPr>
            <p:nvPr/>
          </p:nvPicPr>
          <p:blipFill>
            <a:blip r:embed="rId2" cstate="print"/>
            <a:srcRect/>
            <a:stretch>
              <a:fillRect/>
            </a:stretch>
          </p:blipFill>
          <p:spPr bwMode="auto">
            <a:xfrm>
              <a:off x="516" y="2229"/>
              <a:ext cx="444" cy="606"/>
            </a:xfrm>
            <a:prstGeom prst="rect">
              <a:avLst/>
            </a:prstGeom>
            <a:noFill/>
          </p:spPr>
        </p:pic>
      </p:grpSp>
      <p:sp>
        <p:nvSpPr>
          <p:cNvPr id="9" name="Rectangle 95"/>
          <p:cNvSpPr>
            <a:spLocks noChangeArrowheads="1"/>
          </p:cNvSpPr>
          <p:nvPr/>
        </p:nvSpPr>
        <p:spPr bwMode="auto">
          <a:xfrm>
            <a:off x="4102100" y="4048125"/>
            <a:ext cx="230188" cy="274638"/>
          </a:xfrm>
          <a:prstGeom prst="rect">
            <a:avLst/>
          </a:prstGeom>
          <a:noFill/>
          <a:ln w="9525">
            <a:noFill/>
            <a:miter lim="800000"/>
            <a:headEnd/>
            <a:tailEnd/>
          </a:ln>
          <a:effectLst/>
        </p:spPr>
        <p:txBody>
          <a:bodyPr wrap="none" anchor="ctr">
            <a:spAutoFit/>
          </a:bodyPr>
          <a:lstStyle/>
          <a:p>
            <a:r>
              <a:rPr lang="en-GB" sz="1200">
                <a:solidFill>
                  <a:srgbClr val="FFFF00"/>
                </a:solidFill>
                <a:latin typeface="Comic Sans MS" pitchFamily="66" charset="0"/>
                <a:cs typeface="Times New Roman" pitchFamily="18" charset="0"/>
              </a:rPr>
              <a:t> </a:t>
            </a:r>
            <a:endParaRPr lang="en-GB">
              <a:solidFill>
                <a:srgbClr val="FFFF00"/>
              </a:solidFill>
            </a:endParaRPr>
          </a:p>
        </p:txBody>
      </p:sp>
      <p:sp>
        <p:nvSpPr>
          <p:cNvPr id="10" name="Text Box 97"/>
          <p:cNvSpPr txBox="1">
            <a:spLocks noChangeArrowheads="1"/>
          </p:cNvSpPr>
          <p:nvPr/>
        </p:nvSpPr>
        <p:spPr bwMode="auto">
          <a:xfrm>
            <a:off x="2324348" y="3119760"/>
            <a:ext cx="6352108" cy="1143000"/>
          </a:xfrm>
          <a:prstGeom prst="rect">
            <a:avLst/>
          </a:prstGeom>
          <a:solidFill>
            <a:srgbClr val="FFFFFF">
              <a:alpha val="0"/>
            </a:srgbClr>
          </a:solidFill>
          <a:ln w="9525">
            <a:noFill/>
            <a:miter lim="800000"/>
            <a:headEnd/>
            <a:tailEnd/>
          </a:ln>
        </p:spPr>
        <p:txBody>
          <a:bodyPr/>
          <a:lstStyle/>
          <a:p>
            <a:r>
              <a:rPr lang="en-GB" sz="1800" dirty="0">
                <a:solidFill>
                  <a:srgbClr val="FFFF00"/>
                </a:solidFill>
              </a:rPr>
              <a:t>To make a fruit drink, 4 parts water is mixed with 1 part </a:t>
            </a:r>
            <a:r>
              <a:rPr lang="en-GB" sz="1800" dirty="0" smtClean="0">
                <a:solidFill>
                  <a:srgbClr val="FFFF00"/>
                </a:solidFill>
              </a:rPr>
              <a:t>of cordial</a:t>
            </a:r>
            <a:r>
              <a:rPr lang="en-GB" sz="1800" dirty="0">
                <a:solidFill>
                  <a:srgbClr val="FFFF00"/>
                </a:solidFill>
              </a:rPr>
              <a:t>.</a:t>
            </a:r>
          </a:p>
          <a:p>
            <a:r>
              <a:rPr lang="en-GB" sz="1800" b="1" dirty="0">
                <a:solidFill>
                  <a:srgbClr val="FFFF00"/>
                </a:solidFill>
              </a:rPr>
              <a:t>The ratio of water to cordial is 4:1  (“4 to 1”)</a:t>
            </a:r>
          </a:p>
          <a:p>
            <a:r>
              <a:rPr lang="en-GB" sz="1800" b="1" dirty="0">
                <a:solidFill>
                  <a:srgbClr val="FFFF00"/>
                </a:solidFill>
              </a:rPr>
              <a:t>The ratio of cordial to water is 1:4.</a:t>
            </a:r>
            <a:r>
              <a:rPr lang="en-GB" b="1" dirty="0">
                <a:solidFill>
                  <a:srgbClr val="FFFF00"/>
                </a:solidFill>
              </a:rPr>
              <a:t>	</a:t>
            </a:r>
          </a:p>
          <a:p>
            <a:r>
              <a:rPr lang="en-GB" dirty="0" smtClean="0">
                <a:solidFill>
                  <a:srgbClr val="FFFF00"/>
                </a:solidFill>
              </a:rPr>
              <a:t>  </a:t>
            </a:r>
            <a:endParaRPr lang="en-GB" dirty="0">
              <a:solidFill>
                <a:srgbClr val="FFFF00"/>
              </a:solidFill>
            </a:endParaRPr>
          </a:p>
        </p:txBody>
      </p:sp>
      <p:grpSp>
        <p:nvGrpSpPr>
          <p:cNvPr id="13" name="Group 373"/>
          <p:cNvGrpSpPr>
            <a:grpSpLocks/>
          </p:cNvGrpSpPr>
          <p:nvPr/>
        </p:nvGrpSpPr>
        <p:grpSpPr bwMode="auto">
          <a:xfrm>
            <a:off x="611560" y="4756327"/>
            <a:ext cx="1577975" cy="1073149"/>
            <a:chOff x="2565" y="1793"/>
            <a:chExt cx="994" cy="676"/>
          </a:xfrm>
        </p:grpSpPr>
        <p:sp>
          <p:nvSpPr>
            <p:cNvPr id="15" name="Rectangle 372"/>
            <p:cNvSpPr>
              <a:spLocks noChangeArrowheads="1"/>
            </p:cNvSpPr>
            <p:nvPr/>
          </p:nvSpPr>
          <p:spPr bwMode="auto">
            <a:xfrm>
              <a:off x="2565" y="1793"/>
              <a:ext cx="994" cy="291"/>
            </a:xfrm>
            <a:prstGeom prst="rect">
              <a:avLst/>
            </a:prstGeom>
            <a:noFill/>
            <a:ln w="9525">
              <a:noFill/>
              <a:miter lim="800000"/>
              <a:headEnd/>
              <a:tailEnd/>
            </a:ln>
            <a:effectLst/>
          </p:spPr>
          <p:txBody>
            <a:bodyPr wrap="none" anchor="ctr">
              <a:spAutoFit/>
            </a:bodyPr>
            <a:lstStyle/>
            <a:p>
              <a:r>
                <a:rPr lang="en-GB" b="1" dirty="0">
                  <a:solidFill>
                    <a:srgbClr val="FFFF00"/>
                  </a:solidFill>
                  <a:cs typeface="Times New Roman" pitchFamily="18" charset="0"/>
                </a:rPr>
                <a:t>Example 2</a:t>
              </a:r>
              <a:endParaRPr lang="en-GB" dirty="0">
                <a:solidFill>
                  <a:srgbClr val="FFFF00"/>
                </a:solidFill>
                <a:cs typeface="Times New Roman" pitchFamily="18" charset="0"/>
              </a:endParaRPr>
            </a:p>
          </p:txBody>
        </p:sp>
        <p:pic>
          <p:nvPicPr>
            <p:cNvPr id="16" name="Picture 371" descr="j0436169"/>
            <p:cNvPicPr>
              <a:picLocks noChangeAspect="1" noChangeArrowheads="1"/>
            </p:cNvPicPr>
            <p:nvPr/>
          </p:nvPicPr>
          <p:blipFill>
            <a:blip r:embed="rId3" cstate="print"/>
            <a:srcRect/>
            <a:stretch>
              <a:fillRect/>
            </a:stretch>
          </p:blipFill>
          <p:spPr bwMode="auto">
            <a:xfrm>
              <a:off x="2565" y="2025"/>
              <a:ext cx="630" cy="444"/>
            </a:xfrm>
            <a:prstGeom prst="rect">
              <a:avLst/>
            </a:prstGeom>
            <a:noFill/>
          </p:spPr>
        </p:pic>
      </p:grpSp>
      <p:sp>
        <p:nvSpPr>
          <p:cNvPr id="17" name="Rectangle 375"/>
          <p:cNvSpPr>
            <a:spLocks noChangeArrowheads="1"/>
          </p:cNvSpPr>
          <p:nvPr/>
        </p:nvSpPr>
        <p:spPr bwMode="auto">
          <a:xfrm>
            <a:off x="2349630" y="5651956"/>
            <a:ext cx="4382610" cy="369332"/>
          </a:xfrm>
          <a:prstGeom prst="rect">
            <a:avLst/>
          </a:prstGeom>
          <a:noFill/>
          <a:ln w="9525">
            <a:noFill/>
            <a:miter lim="800000"/>
            <a:headEnd/>
            <a:tailEnd/>
          </a:ln>
          <a:effectLst/>
        </p:spPr>
        <p:txBody>
          <a:bodyPr wrap="none" anchor="ctr">
            <a:spAutoFit/>
          </a:bodyPr>
          <a:lstStyle/>
          <a:p>
            <a:r>
              <a:rPr lang="en-GB" sz="1800" b="1" dirty="0">
                <a:solidFill>
                  <a:srgbClr val="FFFF00"/>
                </a:solidFill>
              </a:rPr>
              <a:t>The ratio of red : blue : green is      5 : 7 : 8</a:t>
            </a:r>
          </a:p>
        </p:txBody>
      </p:sp>
      <p:sp>
        <p:nvSpPr>
          <p:cNvPr id="18" name="Text Box 374"/>
          <p:cNvSpPr txBox="1">
            <a:spLocks noChangeArrowheads="1"/>
          </p:cNvSpPr>
          <p:nvPr/>
        </p:nvSpPr>
        <p:spPr bwMode="auto">
          <a:xfrm>
            <a:off x="2343397" y="4827116"/>
            <a:ext cx="6549083" cy="571500"/>
          </a:xfrm>
          <a:prstGeom prst="rect">
            <a:avLst/>
          </a:prstGeom>
          <a:solidFill>
            <a:srgbClr val="FFFFFF">
              <a:alpha val="0"/>
            </a:srgbClr>
          </a:solidFill>
          <a:ln w="9525">
            <a:noFill/>
            <a:miter lim="800000"/>
            <a:headEnd/>
            <a:tailEnd/>
          </a:ln>
        </p:spPr>
        <p:txBody>
          <a:bodyPr/>
          <a:lstStyle/>
          <a:p>
            <a:r>
              <a:rPr lang="en-GB" sz="1800" dirty="0">
                <a:solidFill>
                  <a:srgbClr val="FFFF00"/>
                </a:solidFill>
              </a:rPr>
              <a:t>In a bag of balloons, there are 5 red, 7 blue and 8 green balloons.</a:t>
            </a:r>
          </a:p>
          <a:p>
            <a:endParaRPr lang="en-GB" sz="1800" dirty="0">
              <a:solidFill>
                <a:srgbClr val="FFFF00"/>
              </a:solidFill>
            </a:endParaRPr>
          </a:p>
        </p:txBody>
      </p:sp>
      <p:sp>
        <p:nvSpPr>
          <p:cNvPr id="19" name="AutoShape 91"/>
          <p:cNvSpPr>
            <a:spLocks noChangeArrowheads="1"/>
          </p:cNvSpPr>
          <p:nvPr/>
        </p:nvSpPr>
        <p:spPr bwMode="auto">
          <a:xfrm>
            <a:off x="2411760" y="997521"/>
            <a:ext cx="4568551" cy="360040"/>
          </a:xfrm>
          <a:prstGeom prst="wedgeRectCallout">
            <a:avLst>
              <a:gd name="adj1" fmla="val -66245"/>
              <a:gd name="adj2" fmla="val 16102"/>
            </a:avLst>
          </a:prstGeom>
          <a:solidFill>
            <a:srgbClr val="FFFFFF"/>
          </a:solidFill>
          <a:ln w="9525">
            <a:solidFill>
              <a:srgbClr val="000000"/>
            </a:solidFill>
            <a:miter lim="800000"/>
            <a:headEnd/>
            <a:tailEnd/>
          </a:ln>
        </p:spPr>
        <p:txBody>
          <a:bodyPr/>
          <a:lstStyle/>
          <a:p>
            <a:r>
              <a:rPr lang="en-GB" sz="1800" dirty="0" smtClean="0">
                <a:latin typeface="Comic Sans MS" pitchFamily="66" charset="0"/>
              </a:rPr>
              <a:t>Order is important when writing ratios.</a:t>
            </a:r>
            <a:endParaRPr lang="en-GB" sz="1800" dirty="0">
              <a:latin typeface="Comic Sans MS" pitchFamily="66" charset="0"/>
            </a:endParaRPr>
          </a:p>
        </p:txBody>
      </p:sp>
      <p:pic>
        <p:nvPicPr>
          <p:cNvPr id="20" name="Picture 37"/>
          <p:cNvPicPr>
            <a:picLocks noChangeAspect="1" noChangeArrowheads="1"/>
          </p:cNvPicPr>
          <p:nvPr/>
        </p:nvPicPr>
        <p:blipFill>
          <a:blip r:embed="rId4" cstate="print"/>
          <a:srcRect/>
          <a:stretch>
            <a:fillRect/>
          </a:stretch>
        </p:blipFill>
        <p:spPr bwMode="auto">
          <a:xfrm>
            <a:off x="467544" y="692696"/>
            <a:ext cx="1456153" cy="1528961"/>
          </a:xfrm>
          <a:prstGeom prst="rect">
            <a:avLst/>
          </a:prstGeom>
          <a:noFill/>
        </p:spPr>
      </p:pic>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2000" fill="hold"/>
                                        <p:tgtEl>
                                          <p:spTgt spid="6"/>
                                        </p:tgtEl>
                                        <p:attrNameLst>
                                          <p:attrName>ppt_x</p:attrName>
                                        </p:attrNameLst>
                                      </p:cBhvr>
                                      <p:tavLst>
                                        <p:tav tm="0">
                                          <p:val>
                                            <p:strVal val="1+#ppt_w/2"/>
                                          </p:val>
                                        </p:tav>
                                        <p:tav tm="100000">
                                          <p:val>
                                            <p:strVal val="#ppt_x"/>
                                          </p:val>
                                        </p:tav>
                                      </p:tavLst>
                                    </p:anim>
                                    <p:anim calcmode="lin" valueType="num">
                                      <p:cBhvr additive="base">
                                        <p:cTn id="18" dur="2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10">
                                            <p:bg/>
                                          </p:spTgt>
                                        </p:tgtEl>
                                        <p:attrNameLst>
                                          <p:attrName>style.visibility</p:attrName>
                                        </p:attrNameLst>
                                      </p:cBhvr>
                                      <p:to>
                                        <p:strVal val="visible"/>
                                      </p:to>
                                    </p:set>
                                    <p:anim calcmode="lin" valueType="num">
                                      <p:cBhvr additive="base">
                                        <p:cTn id="23" dur="2000" fill="hold"/>
                                        <p:tgtEl>
                                          <p:spTgt spid="10">
                                            <p:bg/>
                                          </p:spTgt>
                                        </p:tgtEl>
                                        <p:attrNameLst>
                                          <p:attrName>ppt_x</p:attrName>
                                        </p:attrNameLst>
                                      </p:cBhvr>
                                      <p:tavLst>
                                        <p:tav tm="0">
                                          <p:val>
                                            <p:strVal val="1+#ppt_w/2"/>
                                          </p:val>
                                        </p:tav>
                                        <p:tav tm="100000">
                                          <p:val>
                                            <p:strVal val="#ppt_x"/>
                                          </p:val>
                                        </p:tav>
                                      </p:tavLst>
                                    </p:anim>
                                    <p:anim calcmode="lin" valueType="num">
                                      <p:cBhvr additive="base">
                                        <p:cTn id="24" dur="2000" fill="hold"/>
                                        <p:tgtEl>
                                          <p:spTgt spid="10">
                                            <p:bg/>
                                          </p:spTgt>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anim calcmode="lin" valueType="num">
                                      <p:cBhvr additive="base">
                                        <p:cTn id="27" dur="2000" fill="hold"/>
                                        <p:tgtEl>
                                          <p:spTgt spid="10">
                                            <p:txEl>
                                              <p:pRg st="0" end="0"/>
                                            </p:txEl>
                                          </p:spTgt>
                                        </p:tgtEl>
                                        <p:attrNameLst>
                                          <p:attrName>ppt_x</p:attrName>
                                        </p:attrNameLst>
                                      </p:cBhvr>
                                      <p:tavLst>
                                        <p:tav tm="0">
                                          <p:val>
                                            <p:strVal val="1+#ppt_w/2"/>
                                          </p:val>
                                        </p:tav>
                                        <p:tav tm="100000">
                                          <p:val>
                                            <p:strVal val="#ppt_x"/>
                                          </p:val>
                                        </p:tav>
                                      </p:tavLst>
                                    </p:anim>
                                    <p:anim calcmode="lin" valueType="num">
                                      <p:cBhvr additive="base">
                                        <p:cTn id="28" dur="2000" fill="hold"/>
                                        <p:tgtEl>
                                          <p:spTgt spid="10">
                                            <p:txEl>
                                              <p:pRg st="0" end="0"/>
                                            </p:txEl>
                                          </p:spTgt>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0">
                                            <p:txEl>
                                              <p:pRg st="1" end="1"/>
                                            </p:txEl>
                                          </p:spTgt>
                                        </p:tgtEl>
                                        <p:attrNameLst>
                                          <p:attrName>style.visibility</p:attrName>
                                        </p:attrNameLst>
                                      </p:cBhvr>
                                      <p:to>
                                        <p:strVal val="visible"/>
                                      </p:to>
                                    </p:set>
                                    <p:anim calcmode="lin" valueType="num">
                                      <p:cBhvr additive="base">
                                        <p:cTn id="31" dur="2000" fill="hold"/>
                                        <p:tgtEl>
                                          <p:spTgt spid="10">
                                            <p:txEl>
                                              <p:pRg st="1" end="1"/>
                                            </p:txEl>
                                          </p:spTgt>
                                        </p:tgtEl>
                                        <p:attrNameLst>
                                          <p:attrName>ppt_x</p:attrName>
                                        </p:attrNameLst>
                                      </p:cBhvr>
                                      <p:tavLst>
                                        <p:tav tm="0">
                                          <p:val>
                                            <p:strVal val="1+#ppt_w/2"/>
                                          </p:val>
                                        </p:tav>
                                        <p:tav tm="100000">
                                          <p:val>
                                            <p:strVal val="#ppt_x"/>
                                          </p:val>
                                        </p:tav>
                                      </p:tavLst>
                                    </p:anim>
                                    <p:anim calcmode="lin" valueType="num">
                                      <p:cBhvr additive="base">
                                        <p:cTn id="32" dur="2000" fill="hold"/>
                                        <p:tgtEl>
                                          <p:spTgt spid="10">
                                            <p:txEl>
                                              <p:pRg st="1" end="1"/>
                                            </p:txEl>
                                          </p:spTgt>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0">
                                            <p:txEl>
                                              <p:pRg st="2" end="2"/>
                                            </p:txEl>
                                          </p:spTgt>
                                        </p:tgtEl>
                                        <p:attrNameLst>
                                          <p:attrName>style.visibility</p:attrName>
                                        </p:attrNameLst>
                                      </p:cBhvr>
                                      <p:to>
                                        <p:strVal val="visible"/>
                                      </p:to>
                                    </p:set>
                                    <p:anim calcmode="lin" valueType="num">
                                      <p:cBhvr additive="base">
                                        <p:cTn id="35" dur="2000" fill="hold"/>
                                        <p:tgtEl>
                                          <p:spTgt spid="10">
                                            <p:txEl>
                                              <p:pRg st="2" end="2"/>
                                            </p:txEl>
                                          </p:spTgt>
                                        </p:tgtEl>
                                        <p:attrNameLst>
                                          <p:attrName>ppt_x</p:attrName>
                                        </p:attrNameLst>
                                      </p:cBhvr>
                                      <p:tavLst>
                                        <p:tav tm="0">
                                          <p:val>
                                            <p:strVal val="1+#ppt_w/2"/>
                                          </p:val>
                                        </p:tav>
                                        <p:tav tm="100000">
                                          <p:val>
                                            <p:strVal val="#ppt_x"/>
                                          </p:val>
                                        </p:tav>
                                      </p:tavLst>
                                    </p:anim>
                                    <p:anim calcmode="lin" valueType="num">
                                      <p:cBhvr additive="base">
                                        <p:cTn id="36" dur="2000" fill="hold"/>
                                        <p:tgtEl>
                                          <p:spTgt spid="10">
                                            <p:txEl>
                                              <p:pRg st="2" end="2"/>
                                            </p:txEl>
                                          </p:spTgt>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10">
                                            <p:txEl>
                                              <p:pRg st="3" end="3"/>
                                            </p:txEl>
                                          </p:spTgt>
                                        </p:tgtEl>
                                        <p:attrNameLst>
                                          <p:attrName>style.visibility</p:attrName>
                                        </p:attrNameLst>
                                      </p:cBhvr>
                                      <p:to>
                                        <p:strVal val="visible"/>
                                      </p:to>
                                    </p:set>
                                    <p:anim calcmode="lin" valueType="num">
                                      <p:cBhvr additive="base">
                                        <p:cTn id="39" dur="2000" fill="hold"/>
                                        <p:tgtEl>
                                          <p:spTgt spid="10">
                                            <p:txEl>
                                              <p:pRg st="3" end="3"/>
                                            </p:txEl>
                                          </p:spTgt>
                                        </p:tgtEl>
                                        <p:attrNameLst>
                                          <p:attrName>ppt_x</p:attrName>
                                        </p:attrNameLst>
                                      </p:cBhvr>
                                      <p:tavLst>
                                        <p:tav tm="0">
                                          <p:val>
                                            <p:strVal val="1+#ppt_w/2"/>
                                          </p:val>
                                        </p:tav>
                                        <p:tav tm="100000">
                                          <p:val>
                                            <p:strVal val="#ppt_x"/>
                                          </p:val>
                                        </p:tav>
                                      </p:tavLst>
                                    </p:anim>
                                    <p:anim calcmode="lin" valueType="num">
                                      <p:cBhvr additive="base">
                                        <p:cTn id="40" dur="2000" fill="hold"/>
                                        <p:tgtEl>
                                          <p:spTgt spid="10">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nodeType="click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2000" fill="hold"/>
                                        <p:tgtEl>
                                          <p:spTgt spid="13"/>
                                        </p:tgtEl>
                                        <p:attrNameLst>
                                          <p:attrName>ppt_x</p:attrName>
                                        </p:attrNameLst>
                                      </p:cBhvr>
                                      <p:tavLst>
                                        <p:tav tm="0">
                                          <p:val>
                                            <p:strVal val="1+#ppt_w/2"/>
                                          </p:val>
                                        </p:tav>
                                        <p:tav tm="100000">
                                          <p:val>
                                            <p:strVal val="#ppt_x"/>
                                          </p:val>
                                        </p:tav>
                                      </p:tavLst>
                                    </p:anim>
                                    <p:anim calcmode="lin" valueType="num">
                                      <p:cBhvr additive="base">
                                        <p:cTn id="46" dur="2000" fill="hold"/>
                                        <p:tgtEl>
                                          <p:spTgt spid="13"/>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18">
                                            <p:bg/>
                                          </p:spTgt>
                                        </p:tgtEl>
                                        <p:attrNameLst>
                                          <p:attrName>style.visibility</p:attrName>
                                        </p:attrNameLst>
                                      </p:cBhvr>
                                      <p:to>
                                        <p:strVal val="visible"/>
                                      </p:to>
                                    </p:set>
                                    <p:anim calcmode="lin" valueType="num">
                                      <p:cBhvr additive="base">
                                        <p:cTn id="49" dur="2000" fill="hold"/>
                                        <p:tgtEl>
                                          <p:spTgt spid="18">
                                            <p:bg/>
                                          </p:spTgt>
                                        </p:tgtEl>
                                        <p:attrNameLst>
                                          <p:attrName>ppt_x</p:attrName>
                                        </p:attrNameLst>
                                      </p:cBhvr>
                                      <p:tavLst>
                                        <p:tav tm="0">
                                          <p:val>
                                            <p:strVal val="1+#ppt_w/2"/>
                                          </p:val>
                                        </p:tav>
                                        <p:tav tm="100000">
                                          <p:val>
                                            <p:strVal val="#ppt_x"/>
                                          </p:val>
                                        </p:tav>
                                      </p:tavLst>
                                    </p:anim>
                                    <p:anim calcmode="lin" valueType="num">
                                      <p:cBhvr additive="base">
                                        <p:cTn id="50" dur="2000" fill="hold"/>
                                        <p:tgtEl>
                                          <p:spTgt spid="18">
                                            <p:bg/>
                                          </p:spTgt>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18">
                                            <p:txEl>
                                              <p:pRg st="0" end="0"/>
                                            </p:txEl>
                                          </p:spTgt>
                                        </p:tgtEl>
                                        <p:attrNameLst>
                                          <p:attrName>style.visibility</p:attrName>
                                        </p:attrNameLst>
                                      </p:cBhvr>
                                      <p:to>
                                        <p:strVal val="visible"/>
                                      </p:to>
                                    </p:set>
                                    <p:anim calcmode="lin" valueType="num">
                                      <p:cBhvr additive="base">
                                        <p:cTn id="53" dur="2000" fill="hold"/>
                                        <p:tgtEl>
                                          <p:spTgt spid="18">
                                            <p:txEl>
                                              <p:pRg st="0" end="0"/>
                                            </p:txEl>
                                          </p:spTgt>
                                        </p:tgtEl>
                                        <p:attrNameLst>
                                          <p:attrName>ppt_x</p:attrName>
                                        </p:attrNameLst>
                                      </p:cBhvr>
                                      <p:tavLst>
                                        <p:tav tm="0">
                                          <p:val>
                                            <p:strVal val="1+#ppt_w/2"/>
                                          </p:val>
                                        </p:tav>
                                        <p:tav tm="100000">
                                          <p:val>
                                            <p:strVal val="#ppt_x"/>
                                          </p:val>
                                        </p:tav>
                                      </p:tavLst>
                                    </p:anim>
                                    <p:anim calcmode="lin" valueType="num">
                                      <p:cBhvr additive="base">
                                        <p:cTn id="54" dur="2000" fill="hold"/>
                                        <p:tgtEl>
                                          <p:spTgt spid="1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7">
                                            <p:txEl>
                                              <p:pRg st="0" end="0"/>
                                            </p:txEl>
                                          </p:spTgt>
                                        </p:tgtEl>
                                        <p:attrNameLst>
                                          <p:attrName>style.visibility</p:attrName>
                                        </p:attrNameLst>
                                      </p:cBhvr>
                                      <p:to>
                                        <p:strVal val="visible"/>
                                      </p:to>
                                    </p:set>
                                    <p:animEffect transition="in" filter="fade">
                                      <p:cBhvr>
                                        <p:cTn id="59" dur="2000"/>
                                        <p:tgtEl>
                                          <p:spTgt spid="17">
                                            <p:txEl>
                                              <p:pRg st="0" end="0"/>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2000"/>
                                        <p:tgtEl>
                                          <p:spTgt spid="20"/>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2" fill="hold" grpId="0" nodeType="clickEffect">
                                  <p:stCondLst>
                                    <p:cond delay="0"/>
                                  </p:stCondLst>
                                  <p:childTnLst>
                                    <p:set>
                                      <p:cBhvr>
                                        <p:cTn id="68" dur="1" fill="hold">
                                          <p:stCondLst>
                                            <p:cond delay="0"/>
                                          </p:stCondLst>
                                        </p:cTn>
                                        <p:tgtEl>
                                          <p:spTgt spid="19">
                                            <p:bg/>
                                          </p:spTgt>
                                        </p:tgtEl>
                                        <p:attrNameLst>
                                          <p:attrName>style.visibility</p:attrName>
                                        </p:attrNameLst>
                                      </p:cBhvr>
                                      <p:to>
                                        <p:strVal val="visible"/>
                                      </p:to>
                                    </p:set>
                                    <p:anim calcmode="lin" valueType="num">
                                      <p:cBhvr additive="base">
                                        <p:cTn id="69" dur="2000" fill="hold"/>
                                        <p:tgtEl>
                                          <p:spTgt spid="19">
                                            <p:bg/>
                                          </p:spTgt>
                                        </p:tgtEl>
                                        <p:attrNameLst>
                                          <p:attrName>ppt_x</p:attrName>
                                        </p:attrNameLst>
                                      </p:cBhvr>
                                      <p:tavLst>
                                        <p:tav tm="0">
                                          <p:val>
                                            <p:strVal val="1+#ppt_w/2"/>
                                          </p:val>
                                        </p:tav>
                                        <p:tav tm="100000">
                                          <p:val>
                                            <p:strVal val="#ppt_x"/>
                                          </p:val>
                                        </p:tav>
                                      </p:tavLst>
                                    </p:anim>
                                    <p:anim calcmode="lin" valueType="num">
                                      <p:cBhvr additive="base">
                                        <p:cTn id="70" dur="2000" fill="hold"/>
                                        <p:tgtEl>
                                          <p:spTgt spid="19">
                                            <p:bg/>
                                          </p:spTgt>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19">
                                            <p:txEl>
                                              <p:pRg st="0" end="0"/>
                                            </p:txEl>
                                          </p:spTgt>
                                        </p:tgtEl>
                                        <p:attrNameLst>
                                          <p:attrName>style.visibility</p:attrName>
                                        </p:attrNameLst>
                                      </p:cBhvr>
                                      <p:to>
                                        <p:strVal val="visible"/>
                                      </p:to>
                                    </p:set>
                                    <p:anim calcmode="lin" valueType="num">
                                      <p:cBhvr additive="base">
                                        <p:cTn id="73" dur="2000" fill="hold"/>
                                        <p:tgtEl>
                                          <p:spTgt spid="19">
                                            <p:txEl>
                                              <p:pRg st="0" end="0"/>
                                            </p:txEl>
                                          </p:spTgt>
                                        </p:tgtEl>
                                        <p:attrNameLst>
                                          <p:attrName>ppt_x</p:attrName>
                                        </p:attrNameLst>
                                      </p:cBhvr>
                                      <p:tavLst>
                                        <p:tav tm="0">
                                          <p:val>
                                            <p:strVal val="1+#ppt_w/2"/>
                                          </p:val>
                                        </p:tav>
                                        <p:tav tm="100000">
                                          <p:val>
                                            <p:strVal val="#ppt_x"/>
                                          </p:val>
                                        </p:tav>
                                      </p:tavLst>
                                    </p:anim>
                                    <p:anim calcmode="lin" valueType="num">
                                      <p:cBhvr additive="base">
                                        <p:cTn id="74" dur="2000" fill="hold"/>
                                        <p:tgtEl>
                                          <p:spTgt spid="1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5" grpId="0" build="allAtOnce"/>
      <p:bldP spid="10" grpId="0" build="allAtOnce" animBg="1"/>
      <p:bldP spid="17" grpId="0" build="allAtOnce"/>
      <p:bldP spid="18" grpId="0" build="allAtOnce" animBg="1"/>
      <p:bldP spid="19" grpId="0" build="allAtOnce"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ChangeArrowheads="1"/>
          </p:cNvSpPr>
          <p:nvPr/>
        </p:nvSpPr>
        <p:spPr bwMode="auto">
          <a:xfrm>
            <a:off x="3901257" y="241013"/>
            <a:ext cx="1449436" cy="584775"/>
          </a:xfrm>
          <a:prstGeom prst="rect">
            <a:avLst/>
          </a:prstGeom>
          <a:noFill/>
          <a:ln w="9525">
            <a:noFill/>
            <a:miter lim="800000"/>
            <a:headEnd/>
            <a:tailEnd/>
          </a:ln>
          <a:effectLst/>
        </p:spPr>
        <p:txBody>
          <a:bodyPr wrap="none" anchor="ctr">
            <a:spAutoFit/>
          </a:bodyPr>
          <a:lstStyle/>
          <a:p>
            <a:pPr algn="ctr"/>
            <a:r>
              <a:rPr lang="en-GB" sz="3200" b="1" dirty="0" smtClean="0">
                <a:solidFill>
                  <a:srgbClr val="FFFF00"/>
                </a:solidFill>
              </a:rPr>
              <a:t>Ratio </a:t>
            </a:r>
            <a:r>
              <a:rPr lang="en-GB" sz="3200" b="1" dirty="0">
                <a:solidFill>
                  <a:srgbClr val="FFFF00"/>
                </a:solidFill>
              </a:rPr>
              <a:t>2</a:t>
            </a:r>
            <a:endParaRPr lang="en-GB" sz="3200" b="1" dirty="0">
              <a:solidFill>
                <a:srgbClr val="FFFF00"/>
              </a:solidFill>
            </a:endParaRPr>
          </a:p>
        </p:txBody>
      </p:sp>
      <p:pic>
        <p:nvPicPr>
          <p:cNvPr id="11" name="Picture 37"/>
          <p:cNvPicPr>
            <a:picLocks noChangeAspect="1" noChangeArrowheads="1"/>
          </p:cNvPicPr>
          <p:nvPr/>
        </p:nvPicPr>
        <p:blipFill>
          <a:blip r:embed="rId2" cstate="print"/>
          <a:srcRect/>
          <a:stretch>
            <a:fillRect/>
          </a:stretch>
        </p:blipFill>
        <p:spPr bwMode="auto">
          <a:xfrm>
            <a:off x="481582" y="967110"/>
            <a:ext cx="1354114" cy="1421820"/>
          </a:xfrm>
          <a:prstGeom prst="rect">
            <a:avLst/>
          </a:prstGeom>
          <a:noFill/>
        </p:spPr>
      </p:pic>
      <p:sp>
        <p:nvSpPr>
          <p:cNvPr id="12" name="AutoShape 91"/>
          <p:cNvSpPr>
            <a:spLocks noChangeArrowheads="1"/>
          </p:cNvSpPr>
          <p:nvPr/>
        </p:nvSpPr>
        <p:spPr bwMode="auto">
          <a:xfrm>
            <a:off x="2344217" y="908720"/>
            <a:ext cx="6764287" cy="1222375"/>
          </a:xfrm>
          <a:prstGeom prst="wedgeRectCallout">
            <a:avLst>
              <a:gd name="adj1" fmla="val -59674"/>
              <a:gd name="adj2" fmla="val -3638"/>
            </a:avLst>
          </a:prstGeom>
          <a:solidFill>
            <a:srgbClr val="FFFFFF"/>
          </a:solidFill>
          <a:ln w="9525">
            <a:solidFill>
              <a:srgbClr val="000000"/>
            </a:solidFill>
            <a:miter lim="800000"/>
            <a:headEnd/>
            <a:tailEnd/>
          </a:ln>
        </p:spPr>
        <p:txBody>
          <a:bodyPr/>
          <a:lstStyle/>
          <a:p>
            <a:r>
              <a:rPr lang="en-GB" sz="1800" dirty="0">
                <a:latin typeface="Comic Sans MS" pitchFamily="66" charset="0"/>
              </a:rPr>
              <a:t>When quantities are to be mixed together, the ratio, or proportion of each quantity is often given.  The ratio can be used to calculate the amount of each quantity, or to share a total into parts.</a:t>
            </a:r>
            <a:endParaRPr lang="en-GB" sz="1800" dirty="0"/>
          </a:p>
        </p:txBody>
      </p:sp>
      <p:sp>
        <p:nvSpPr>
          <p:cNvPr id="13" name="Rectangle 376"/>
          <p:cNvSpPr>
            <a:spLocks noChangeArrowheads="1"/>
          </p:cNvSpPr>
          <p:nvPr/>
        </p:nvSpPr>
        <p:spPr bwMode="auto">
          <a:xfrm>
            <a:off x="477267" y="2463279"/>
            <a:ext cx="2621230" cy="461665"/>
          </a:xfrm>
          <a:prstGeom prst="rect">
            <a:avLst/>
          </a:prstGeom>
          <a:noFill/>
          <a:ln w="9525">
            <a:noFill/>
            <a:miter lim="800000"/>
            <a:headEnd/>
            <a:tailEnd/>
          </a:ln>
          <a:effectLst/>
        </p:spPr>
        <p:txBody>
          <a:bodyPr wrap="none" anchor="ctr">
            <a:spAutoFit/>
          </a:bodyPr>
          <a:lstStyle/>
          <a:p>
            <a:r>
              <a:rPr lang="en-GB" b="1" dirty="0" smtClean="0">
                <a:solidFill>
                  <a:srgbClr val="FFFF00"/>
                </a:solidFill>
              </a:rPr>
              <a:t>Simplifying Ratios</a:t>
            </a:r>
            <a:endParaRPr lang="en-GB" dirty="0">
              <a:solidFill>
                <a:srgbClr val="FFFF00"/>
              </a:solidFill>
            </a:endParaRPr>
          </a:p>
        </p:txBody>
      </p:sp>
      <p:sp>
        <p:nvSpPr>
          <p:cNvPr id="14" name="Rectangle 377"/>
          <p:cNvSpPr>
            <a:spLocks noChangeArrowheads="1"/>
          </p:cNvSpPr>
          <p:nvPr/>
        </p:nvSpPr>
        <p:spPr bwMode="auto">
          <a:xfrm>
            <a:off x="493142" y="3068960"/>
            <a:ext cx="8615362" cy="1569660"/>
          </a:xfrm>
          <a:prstGeom prst="rect">
            <a:avLst/>
          </a:prstGeom>
          <a:noFill/>
          <a:ln w="9525">
            <a:noFill/>
            <a:miter lim="800000"/>
            <a:headEnd/>
            <a:tailEnd/>
          </a:ln>
          <a:effectLst/>
        </p:spPr>
        <p:txBody>
          <a:bodyPr anchor="ctr">
            <a:spAutoFit/>
          </a:bodyPr>
          <a:lstStyle/>
          <a:p>
            <a:r>
              <a:rPr lang="en-GB" b="1" dirty="0">
                <a:solidFill>
                  <a:srgbClr val="FFFF00"/>
                </a:solidFill>
              </a:rPr>
              <a:t>Example 1</a:t>
            </a:r>
          </a:p>
          <a:p>
            <a:r>
              <a:rPr lang="en-GB" sz="1800" dirty="0" smtClean="0">
                <a:solidFill>
                  <a:srgbClr val="FFFF00"/>
                </a:solidFill>
              </a:rPr>
              <a:t>Purple </a:t>
            </a:r>
            <a:r>
              <a:rPr lang="en-GB" sz="1800" dirty="0">
                <a:solidFill>
                  <a:srgbClr val="FFFF00"/>
                </a:solidFill>
              </a:rPr>
              <a:t>paint can be made by mixing 10 tins of blue paint with 6 tins of red.  The ratio of blue to red can be written as 10 : 6</a:t>
            </a:r>
          </a:p>
          <a:p>
            <a:endParaRPr lang="en-GB" sz="1800" dirty="0">
              <a:solidFill>
                <a:srgbClr val="FFFF00"/>
              </a:solidFill>
            </a:endParaRPr>
          </a:p>
          <a:p>
            <a:r>
              <a:rPr lang="en-GB" sz="1800" b="1" dirty="0" smtClean="0">
                <a:solidFill>
                  <a:srgbClr val="FFFF00"/>
                </a:solidFill>
              </a:rPr>
              <a:t>This </a:t>
            </a:r>
            <a:r>
              <a:rPr lang="en-GB" sz="1800" b="1" dirty="0" smtClean="0">
                <a:solidFill>
                  <a:srgbClr val="FFFF00"/>
                </a:solidFill>
              </a:rPr>
              <a:t>can </a:t>
            </a:r>
            <a:r>
              <a:rPr lang="en-GB" sz="1800" b="1" dirty="0">
                <a:solidFill>
                  <a:srgbClr val="FFFF00"/>
                </a:solidFill>
              </a:rPr>
              <a:t>also be written as 5 : </a:t>
            </a:r>
            <a:r>
              <a:rPr lang="en-GB" sz="1800" b="1" dirty="0" smtClean="0">
                <a:solidFill>
                  <a:srgbClr val="FFFF00"/>
                </a:solidFill>
              </a:rPr>
              <a:t>3</a:t>
            </a:r>
            <a:endParaRPr lang="en-GB" sz="1800" b="1" dirty="0">
              <a:solidFill>
                <a:srgbClr val="FFFF00"/>
              </a:solidFill>
            </a:endParaRPr>
          </a:p>
        </p:txBody>
      </p:sp>
      <p:sp>
        <p:nvSpPr>
          <p:cNvPr id="15" name="AutoShape 91"/>
          <p:cNvSpPr>
            <a:spLocks noChangeArrowheads="1"/>
          </p:cNvSpPr>
          <p:nvPr/>
        </p:nvSpPr>
        <p:spPr bwMode="auto">
          <a:xfrm>
            <a:off x="2483768" y="5033569"/>
            <a:ext cx="6552728" cy="415256"/>
          </a:xfrm>
          <a:prstGeom prst="wedgeRectCallout">
            <a:avLst>
              <a:gd name="adj1" fmla="val -64083"/>
              <a:gd name="adj2" fmla="val -33521"/>
            </a:avLst>
          </a:prstGeom>
          <a:solidFill>
            <a:srgbClr val="FFFFFF"/>
          </a:solidFill>
          <a:ln w="9525">
            <a:solidFill>
              <a:srgbClr val="000000"/>
            </a:solidFill>
            <a:miter lim="800000"/>
            <a:headEnd/>
            <a:tailEnd/>
          </a:ln>
        </p:spPr>
        <p:txBody>
          <a:bodyPr/>
          <a:lstStyle/>
          <a:p>
            <a:r>
              <a:rPr lang="en-GB" sz="1800" dirty="0" smtClean="0">
                <a:latin typeface="Comic Sans MS" pitchFamily="66" charset="0"/>
              </a:rPr>
              <a:t>Ratios can be simplified in much the same way as fractions.  </a:t>
            </a:r>
          </a:p>
          <a:p>
            <a:endParaRPr lang="en-GB" sz="1800" dirty="0">
              <a:latin typeface="Comic Sans MS" pitchFamily="66" charset="0"/>
            </a:endParaRPr>
          </a:p>
        </p:txBody>
      </p:sp>
      <p:pic>
        <p:nvPicPr>
          <p:cNvPr id="16" name="Picture 37"/>
          <p:cNvPicPr>
            <a:picLocks noChangeAspect="1" noChangeArrowheads="1"/>
          </p:cNvPicPr>
          <p:nvPr/>
        </p:nvPicPr>
        <p:blipFill>
          <a:blip r:embed="rId2" cstate="print"/>
          <a:srcRect/>
          <a:stretch>
            <a:fillRect/>
          </a:stretch>
        </p:blipFill>
        <p:spPr bwMode="auto">
          <a:xfrm>
            <a:off x="539552" y="4728744"/>
            <a:ext cx="1368152" cy="1436560"/>
          </a:xfrm>
          <a:prstGeom prst="rect">
            <a:avLst/>
          </a:prstGeom>
          <a:noFill/>
        </p:spPr>
      </p:pic>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12">
                                            <p:bg/>
                                          </p:spTgt>
                                        </p:tgtEl>
                                        <p:attrNameLst>
                                          <p:attrName>style.visibility</p:attrName>
                                        </p:attrNameLst>
                                      </p:cBhvr>
                                      <p:to>
                                        <p:strVal val="visible"/>
                                      </p:to>
                                    </p:set>
                                    <p:anim calcmode="lin" valueType="num">
                                      <p:cBhvr additive="base">
                                        <p:cTn id="12" dur="2000" fill="hold"/>
                                        <p:tgtEl>
                                          <p:spTgt spid="12">
                                            <p:bg/>
                                          </p:spTgt>
                                        </p:tgtEl>
                                        <p:attrNameLst>
                                          <p:attrName>ppt_x</p:attrName>
                                        </p:attrNameLst>
                                      </p:cBhvr>
                                      <p:tavLst>
                                        <p:tav tm="0">
                                          <p:val>
                                            <p:strVal val="1+#ppt_w/2"/>
                                          </p:val>
                                        </p:tav>
                                        <p:tav tm="100000">
                                          <p:val>
                                            <p:strVal val="#ppt_x"/>
                                          </p:val>
                                        </p:tav>
                                      </p:tavLst>
                                    </p:anim>
                                    <p:anim calcmode="lin" valueType="num">
                                      <p:cBhvr additive="base">
                                        <p:cTn id="13" dur="2000" fill="hold"/>
                                        <p:tgtEl>
                                          <p:spTgt spid="12">
                                            <p:bg/>
                                          </p:spTgt>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12">
                                            <p:txEl>
                                              <p:pRg st="0" end="0"/>
                                            </p:txEl>
                                          </p:spTgt>
                                        </p:tgtEl>
                                        <p:attrNameLst>
                                          <p:attrName>style.visibility</p:attrName>
                                        </p:attrNameLst>
                                      </p:cBhvr>
                                      <p:to>
                                        <p:strVal val="visible"/>
                                      </p:to>
                                    </p:set>
                                    <p:anim calcmode="lin" valueType="num">
                                      <p:cBhvr additive="base">
                                        <p:cTn id="16" dur="200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17" dur="2000" fill="hold"/>
                                        <p:tgtEl>
                                          <p:spTgt spid="1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xEl>
                                              <p:pRg st="0" end="0"/>
                                            </p:txEl>
                                          </p:spTgt>
                                        </p:tgtEl>
                                        <p:attrNameLst>
                                          <p:attrName>style.visibility</p:attrName>
                                        </p:attrNameLst>
                                      </p:cBhvr>
                                      <p:to>
                                        <p:strVal val="visible"/>
                                      </p:to>
                                    </p:set>
                                    <p:animEffect transition="in" filter="fade">
                                      <p:cBhvr>
                                        <p:cTn id="22" dur="2000"/>
                                        <p:tgtEl>
                                          <p:spTgt spid="1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14">
                                            <p:txEl>
                                              <p:pRg st="0" end="0"/>
                                            </p:txEl>
                                          </p:spTgt>
                                        </p:tgtEl>
                                        <p:attrNameLst>
                                          <p:attrName>style.visibility</p:attrName>
                                        </p:attrNameLst>
                                      </p:cBhvr>
                                      <p:to>
                                        <p:strVal val="visible"/>
                                      </p:to>
                                    </p:set>
                                    <p:anim calcmode="lin" valueType="num">
                                      <p:cBhvr additive="base">
                                        <p:cTn id="27" dur="2000" fill="hold"/>
                                        <p:tgtEl>
                                          <p:spTgt spid="14">
                                            <p:txEl>
                                              <p:pRg st="0" end="0"/>
                                            </p:txEl>
                                          </p:spTgt>
                                        </p:tgtEl>
                                        <p:attrNameLst>
                                          <p:attrName>ppt_x</p:attrName>
                                        </p:attrNameLst>
                                      </p:cBhvr>
                                      <p:tavLst>
                                        <p:tav tm="0">
                                          <p:val>
                                            <p:strVal val="1+#ppt_w/2"/>
                                          </p:val>
                                        </p:tav>
                                        <p:tav tm="100000">
                                          <p:val>
                                            <p:strVal val="#ppt_x"/>
                                          </p:val>
                                        </p:tav>
                                      </p:tavLst>
                                    </p:anim>
                                    <p:anim calcmode="lin" valueType="num">
                                      <p:cBhvr additive="base">
                                        <p:cTn id="28" dur="2000" fill="hold"/>
                                        <p:tgtEl>
                                          <p:spTgt spid="14">
                                            <p:txEl>
                                              <p:pRg st="0" end="0"/>
                                            </p:txEl>
                                          </p:spTgt>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4">
                                            <p:txEl>
                                              <p:pRg st="1" end="1"/>
                                            </p:txEl>
                                          </p:spTgt>
                                        </p:tgtEl>
                                        <p:attrNameLst>
                                          <p:attrName>style.visibility</p:attrName>
                                        </p:attrNameLst>
                                      </p:cBhvr>
                                      <p:to>
                                        <p:strVal val="visible"/>
                                      </p:to>
                                    </p:set>
                                    <p:anim calcmode="lin" valueType="num">
                                      <p:cBhvr additive="base">
                                        <p:cTn id="31" dur="2000" fill="hold"/>
                                        <p:tgtEl>
                                          <p:spTgt spid="14">
                                            <p:txEl>
                                              <p:pRg st="1" end="1"/>
                                            </p:txEl>
                                          </p:spTgt>
                                        </p:tgtEl>
                                        <p:attrNameLst>
                                          <p:attrName>ppt_x</p:attrName>
                                        </p:attrNameLst>
                                      </p:cBhvr>
                                      <p:tavLst>
                                        <p:tav tm="0">
                                          <p:val>
                                            <p:strVal val="1+#ppt_w/2"/>
                                          </p:val>
                                        </p:tav>
                                        <p:tav tm="100000">
                                          <p:val>
                                            <p:strVal val="#ppt_x"/>
                                          </p:val>
                                        </p:tav>
                                      </p:tavLst>
                                    </p:anim>
                                    <p:anim calcmode="lin" valueType="num">
                                      <p:cBhvr additive="base">
                                        <p:cTn id="32" dur="2000" fill="hold"/>
                                        <p:tgtEl>
                                          <p:spTgt spid="1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4">
                                            <p:txEl>
                                              <p:pRg st="3" end="3"/>
                                            </p:txEl>
                                          </p:spTgt>
                                        </p:tgtEl>
                                        <p:attrNameLst>
                                          <p:attrName>style.visibility</p:attrName>
                                        </p:attrNameLst>
                                      </p:cBhvr>
                                      <p:to>
                                        <p:strVal val="visible"/>
                                      </p:to>
                                    </p:set>
                                    <p:anim calcmode="lin" valueType="num">
                                      <p:cBhvr additive="base">
                                        <p:cTn id="37" dur="2000" fill="hold"/>
                                        <p:tgtEl>
                                          <p:spTgt spid="14">
                                            <p:txEl>
                                              <p:pRg st="3" end="3"/>
                                            </p:txEl>
                                          </p:spTgt>
                                        </p:tgtEl>
                                        <p:attrNameLst>
                                          <p:attrName>ppt_x</p:attrName>
                                        </p:attrNameLst>
                                      </p:cBhvr>
                                      <p:tavLst>
                                        <p:tav tm="0">
                                          <p:val>
                                            <p:strVal val="1+#ppt_w/2"/>
                                          </p:val>
                                        </p:tav>
                                        <p:tav tm="100000">
                                          <p:val>
                                            <p:strVal val="#ppt_x"/>
                                          </p:val>
                                        </p:tav>
                                      </p:tavLst>
                                    </p:anim>
                                    <p:anim calcmode="lin" valueType="num">
                                      <p:cBhvr additive="base">
                                        <p:cTn id="38" dur="2000" fill="hold"/>
                                        <p:tgtEl>
                                          <p:spTgt spid="1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2000"/>
                                        <p:tgtEl>
                                          <p:spTgt spid="16"/>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2" fill="hold" grpId="0" nodeType="clickEffect">
                                  <p:stCondLst>
                                    <p:cond delay="0"/>
                                  </p:stCondLst>
                                  <p:childTnLst>
                                    <p:set>
                                      <p:cBhvr>
                                        <p:cTn id="47" dur="1" fill="hold">
                                          <p:stCondLst>
                                            <p:cond delay="0"/>
                                          </p:stCondLst>
                                        </p:cTn>
                                        <p:tgtEl>
                                          <p:spTgt spid="15">
                                            <p:bg/>
                                          </p:spTgt>
                                        </p:tgtEl>
                                        <p:attrNameLst>
                                          <p:attrName>style.visibility</p:attrName>
                                        </p:attrNameLst>
                                      </p:cBhvr>
                                      <p:to>
                                        <p:strVal val="visible"/>
                                      </p:to>
                                    </p:set>
                                    <p:anim calcmode="lin" valueType="num">
                                      <p:cBhvr additive="base">
                                        <p:cTn id="48" dur="2000" fill="hold"/>
                                        <p:tgtEl>
                                          <p:spTgt spid="15">
                                            <p:bg/>
                                          </p:spTgt>
                                        </p:tgtEl>
                                        <p:attrNameLst>
                                          <p:attrName>ppt_x</p:attrName>
                                        </p:attrNameLst>
                                      </p:cBhvr>
                                      <p:tavLst>
                                        <p:tav tm="0">
                                          <p:val>
                                            <p:strVal val="1+#ppt_w/2"/>
                                          </p:val>
                                        </p:tav>
                                        <p:tav tm="100000">
                                          <p:val>
                                            <p:strVal val="#ppt_x"/>
                                          </p:val>
                                        </p:tav>
                                      </p:tavLst>
                                    </p:anim>
                                    <p:anim calcmode="lin" valueType="num">
                                      <p:cBhvr additive="base">
                                        <p:cTn id="49" dur="2000" fill="hold"/>
                                        <p:tgtEl>
                                          <p:spTgt spid="15">
                                            <p:bg/>
                                          </p:spTgt>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15">
                                            <p:txEl>
                                              <p:pRg st="0" end="0"/>
                                            </p:txEl>
                                          </p:spTgt>
                                        </p:tgtEl>
                                        <p:attrNameLst>
                                          <p:attrName>style.visibility</p:attrName>
                                        </p:attrNameLst>
                                      </p:cBhvr>
                                      <p:to>
                                        <p:strVal val="visible"/>
                                      </p:to>
                                    </p:set>
                                    <p:anim calcmode="lin" valueType="num">
                                      <p:cBhvr additive="base">
                                        <p:cTn id="52" dur="2000" fill="hold"/>
                                        <p:tgtEl>
                                          <p:spTgt spid="15">
                                            <p:txEl>
                                              <p:pRg st="0" end="0"/>
                                            </p:txEl>
                                          </p:spTgt>
                                        </p:tgtEl>
                                        <p:attrNameLst>
                                          <p:attrName>ppt_x</p:attrName>
                                        </p:attrNameLst>
                                      </p:cBhvr>
                                      <p:tavLst>
                                        <p:tav tm="0">
                                          <p:val>
                                            <p:strVal val="1+#ppt_w/2"/>
                                          </p:val>
                                        </p:tav>
                                        <p:tav tm="100000">
                                          <p:val>
                                            <p:strVal val="#ppt_x"/>
                                          </p:val>
                                        </p:tav>
                                      </p:tavLst>
                                    </p:anim>
                                    <p:anim calcmode="lin" valueType="num">
                                      <p:cBhvr additive="base">
                                        <p:cTn id="53" dur="2000" fill="hold"/>
                                        <p:tgtEl>
                                          <p:spTgt spid="1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allAtOnce" animBg="1"/>
      <p:bldP spid="13" grpId="0" build="allAtOnce"/>
      <p:bldP spid="14" grpId="0" uiExpand="1" build="p"/>
      <p:bldP spid="15" grpId="0" build="allAtOnce"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3901257" y="241013"/>
            <a:ext cx="1449436" cy="584775"/>
          </a:xfrm>
          <a:prstGeom prst="rect">
            <a:avLst/>
          </a:prstGeom>
          <a:noFill/>
          <a:ln w="9525">
            <a:noFill/>
            <a:miter lim="800000"/>
            <a:headEnd/>
            <a:tailEnd/>
          </a:ln>
          <a:effectLst/>
        </p:spPr>
        <p:txBody>
          <a:bodyPr wrap="none" anchor="ctr">
            <a:spAutoFit/>
          </a:bodyPr>
          <a:lstStyle/>
          <a:p>
            <a:pPr algn="ctr"/>
            <a:r>
              <a:rPr lang="en-GB" sz="3200" b="1" dirty="0" smtClean="0">
                <a:solidFill>
                  <a:srgbClr val="FFFF00"/>
                </a:solidFill>
              </a:rPr>
              <a:t>Ratio </a:t>
            </a:r>
            <a:r>
              <a:rPr lang="en-GB" sz="3200" b="1" dirty="0">
                <a:solidFill>
                  <a:srgbClr val="FFFF00"/>
                </a:solidFill>
              </a:rPr>
              <a:t>2</a:t>
            </a:r>
          </a:p>
        </p:txBody>
      </p:sp>
      <p:pic>
        <p:nvPicPr>
          <p:cNvPr id="7" name="Picture 37"/>
          <p:cNvPicPr>
            <a:picLocks noChangeAspect="1" noChangeArrowheads="1"/>
          </p:cNvPicPr>
          <p:nvPr/>
        </p:nvPicPr>
        <p:blipFill>
          <a:blip r:embed="rId2" cstate="print"/>
          <a:srcRect/>
          <a:stretch>
            <a:fillRect/>
          </a:stretch>
        </p:blipFill>
        <p:spPr bwMode="auto">
          <a:xfrm>
            <a:off x="467544" y="980728"/>
            <a:ext cx="1508739" cy="1584176"/>
          </a:xfrm>
          <a:prstGeom prst="rect">
            <a:avLst/>
          </a:prstGeom>
          <a:noFill/>
        </p:spPr>
      </p:pic>
      <p:sp>
        <p:nvSpPr>
          <p:cNvPr id="8" name="AutoShape 91"/>
          <p:cNvSpPr>
            <a:spLocks noChangeArrowheads="1"/>
          </p:cNvSpPr>
          <p:nvPr/>
        </p:nvSpPr>
        <p:spPr bwMode="auto">
          <a:xfrm>
            <a:off x="2411760" y="1340768"/>
            <a:ext cx="6552728" cy="631279"/>
          </a:xfrm>
          <a:prstGeom prst="wedgeRectCallout">
            <a:avLst>
              <a:gd name="adj1" fmla="val -59820"/>
              <a:gd name="adj2" fmla="val -15415"/>
            </a:avLst>
          </a:prstGeom>
          <a:solidFill>
            <a:srgbClr val="FFFFFF"/>
          </a:solidFill>
          <a:ln w="9525">
            <a:solidFill>
              <a:srgbClr val="000000"/>
            </a:solidFill>
            <a:miter lim="800000"/>
            <a:headEnd/>
            <a:tailEnd/>
          </a:ln>
        </p:spPr>
        <p:txBody>
          <a:bodyPr/>
          <a:lstStyle/>
          <a:p>
            <a:r>
              <a:rPr lang="en-GB" sz="1800" dirty="0" smtClean="0">
                <a:latin typeface="Comic Sans MS" pitchFamily="66" charset="0"/>
              </a:rPr>
              <a:t>To simplify a ratio, divide each part of the ratio by the same number.</a:t>
            </a:r>
            <a:endParaRPr lang="en-GB" sz="1800" dirty="0"/>
          </a:p>
        </p:txBody>
      </p:sp>
      <p:sp>
        <p:nvSpPr>
          <p:cNvPr id="9" name="Rectangle 116"/>
          <p:cNvSpPr>
            <a:spLocks noChangeArrowheads="1"/>
          </p:cNvSpPr>
          <p:nvPr/>
        </p:nvSpPr>
        <p:spPr bwMode="auto">
          <a:xfrm>
            <a:off x="493159" y="2777153"/>
            <a:ext cx="8255305" cy="1015663"/>
          </a:xfrm>
          <a:prstGeom prst="rect">
            <a:avLst/>
          </a:prstGeom>
          <a:noFill/>
          <a:ln w="9525">
            <a:noFill/>
            <a:miter lim="800000"/>
            <a:headEnd/>
            <a:tailEnd/>
          </a:ln>
          <a:effectLst/>
        </p:spPr>
        <p:txBody>
          <a:bodyPr wrap="square" anchor="ctr">
            <a:spAutoFit/>
          </a:bodyPr>
          <a:lstStyle/>
          <a:p>
            <a:r>
              <a:rPr lang="en-GB" b="1" dirty="0" smtClean="0">
                <a:solidFill>
                  <a:srgbClr val="FFFF00"/>
                </a:solidFill>
              </a:rPr>
              <a:t>Examples 2	</a:t>
            </a:r>
            <a:r>
              <a:rPr lang="en-GB" sz="1800" dirty="0" smtClean="0">
                <a:solidFill>
                  <a:srgbClr val="FFFF00"/>
                </a:solidFill>
              </a:rPr>
              <a:t>Simplify </a:t>
            </a:r>
            <a:r>
              <a:rPr lang="en-GB" sz="1800" dirty="0">
                <a:solidFill>
                  <a:srgbClr val="FFFF00"/>
                </a:solidFill>
              </a:rPr>
              <a:t>each ratio</a:t>
            </a:r>
            <a:r>
              <a:rPr lang="en-GB" sz="1800" dirty="0" smtClean="0">
                <a:solidFill>
                  <a:srgbClr val="FFFF00"/>
                </a:solidFill>
              </a:rPr>
              <a:t>:</a:t>
            </a:r>
          </a:p>
          <a:p>
            <a:endParaRPr lang="en-GB" sz="1800" dirty="0">
              <a:solidFill>
                <a:srgbClr val="FFFF00"/>
              </a:solidFill>
            </a:endParaRPr>
          </a:p>
          <a:p>
            <a:r>
              <a:rPr lang="en-GB" sz="1800" dirty="0" smtClean="0">
                <a:solidFill>
                  <a:srgbClr val="FFFF00"/>
                </a:solidFill>
              </a:rPr>
              <a:t>		(</a:t>
            </a:r>
            <a:r>
              <a:rPr lang="en-GB" sz="1800" dirty="0">
                <a:solidFill>
                  <a:srgbClr val="FFFF00"/>
                </a:solidFill>
              </a:rPr>
              <a:t>a)  4:6		        (b) </a:t>
            </a:r>
            <a:r>
              <a:rPr lang="en-GB" sz="1800" dirty="0" smtClean="0">
                <a:solidFill>
                  <a:srgbClr val="FFFF00"/>
                </a:solidFill>
              </a:rPr>
              <a:t> 24:60</a:t>
            </a:r>
            <a:r>
              <a:rPr lang="en-GB" sz="1800" dirty="0">
                <a:solidFill>
                  <a:srgbClr val="FFFF00"/>
                </a:solidFill>
              </a:rPr>
              <a:t>		        (c) </a:t>
            </a:r>
            <a:r>
              <a:rPr lang="en-GB" sz="1800" dirty="0" smtClean="0">
                <a:solidFill>
                  <a:srgbClr val="FFFF00"/>
                </a:solidFill>
              </a:rPr>
              <a:t> 6:3:12</a:t>
            </a:r>
            <a:endParaRPr lang="en-GB" sz="1800" dirty="0">
              <a:solidFill>
                <a:srgbClr val="FFFF00"/>
              </a:solidFill>
            </a:endParaRPr>
          </a:p>
        </p:txBody>
      </p:sp>
      <p:sp>
        <p:nvSpPr>
          <p:cNvPr id="10" name="Rectangle 117"/>
          <p:cNvSpPr>
            <a:spLocks noChangeArrowheads="1"/>
          </p:cNvSpPr>
          <p:nvPr/>
        </p:nvSpPr>
        <p:spPr bwMode="auto">
          <a:xfrm>
            <a:off x="2464035" y="3861048"/>
            <a:ext cx="1027845" cy="369332"/>
          </a:xfrm>
          <a:prstGeom prst="rect">
            <a:avLst/>
          </a:prstGeom>
          <a:noFill/>
          <a:ln w="9525">
            <a:noFill/>
            <a:miter lim="800000"/>
            <a:headEnd/>
            <a:tailEnd/>
          </a:ln>
          <a:effectLst/>
        </p:spPr>
        <p:txBody>
          <a:bodyPr wrap="none" anchor="ctr">
            <a:spAutoFit/>
          </a:bodyPr>
          <a:lstStyle/>
          <a:p>
            <a:r>
              <a:rPr lang="en-GB" sz="1800" b="1" dirty="0">
                <a:solidFill>
                  <a:srgbClr val="FFFF00"/>
                </a:solidFill>
              </a:rPr>
              <a:t>    =  2:3 </a:t>
            </a:r>
          </a:p>
        </p:txBody>
      </p:sp>
      <p:sp>
        <p:nvSpPr>
          <p:cNvPr id="11" name="Rectangle 118"/>
          <p:cNvSpPr>
            <a:spLocks noChangeArrowheads="1"/>
          </p:cNvSpPr>
          <p:nvPr/>
        </p:nvSpPr>
        <p:spPr bwMode="auto">
          <a:xfrm>
            <a:off x="4826125" y="3861048"/>
            <a:ext cx="912429" cy="369332"/>
          </a:xfrm>
          <a:prstGeom prst="rect">
            <a:avLst/>
          </a:prstGeom>
          <a:noFill/>
          <a:ln w="9525">
            <a:noFill/>
            <a:miter lim="800000"/>
            <a:headEnd/>
            <a:tailEnd/>
          </a:ln>
          <a:effectLst/>
        </p:spPr>
        <p:txBody>
          <a:bodyPr wrap="none" anchor="ctr">
            <a:spAutoFit/>
          </a:bodyPr>
          <a:lstStyle/>
          <a:p>
            <a:r>
              <a:rPr lang="en-GB" sz="1800" dirty="0">
                <a:solidFill>
                  <a:srgbClr val="FFFF00"/>
                </a:solidFill>
              </a:rPr>
              <a:t>   </a:t>
            </a:r>
            <a:r>
              <a:rPr lang="en-GB" sz="1800" b="1" dirty="0">
                <a:solidFill>
                  <a:srgbClr val="FFFF00"/>
                </a:solidFill>
              </a:rPr>
              <a:t>= </a:t>
            </a:r>
            <a:r>
              <a:rPr lang="en-GB" sz="1800" b="1" dirty="0" smtClean="0">
                <a:solidFill>
                  <a:srgbClr val="FFFF00"/>
                </a:solidFill>
              </a:rPr>
              <a:t>2:5 </a:t>
            </a:r>
            <a:endParaRPr lang="en-GB" sz="1800" b="1" dirty="0">
              <a:solidFill>
                <a:srgbClr val="FFFF00"/>
              </a:solidFill>
            </a:endParaRPr>
          </a:p>
        </p:txBody>
      </p:sp>
      <p:sp>
        <p:nvSpPr>
          <p:cNvPr id="12" name="Rectangle 119"/>
          <p:cNvSpPr>
            <a:spLocks noChangeArrowheads="1"/>
          </p:cNvSpPr>
          <p:nvPr/>
        </p:nvSpPr>
        <p:spPr bwMode="auto">
          <a:xfrm>
            <a:off x="7668344" y="3861048"/>
            <a:ext cx="931665" cy="369332"/>
          </a:xfrm>
          <a:prstGeom prst="rect">
            <a:avLst/>
          </a:prstGeom>
          <a:noFill/>
          <a:ln w="9525">
            <a:noFill/>
            <a:miter lim="800000"/>
            <a:headEnd/>
            <a:tailEnd/>
          </a:ln>
          <a:effectLst/>
        </p:spPr>
        <p:txBody>
          <a:bodyPr wrap="none" anchor="ctr">
            <a:spAutoFit/>
          </a:bodyPr>
          <a:lstStyle/>
          <a:p>
            <a:r>
              <a:rPr lang="en-GB" sz="1800" b="1" dirty="0">
                <a:solidFill>
                  <a:srgbClr val="FFFF00"/>
                </a:solidFill>
              </a:rPr>
              <a:t>= 2:1:4 </a:t>
            </a:r>
          </a:p>
        </p:txBody>
      </p:sp>
      <p:sp>
        <p:nvSpPr>
          <p:cNvPr id="16" name="Rectangle 123"/>
          <p:cNvSpPr>
            <a:spLocks noChangeArrowheads="1"/>
          </p:cNvSpPr>
          <p:nvPr/>
        </p:nvSpPr>
        <p:spPr bwMode="auto">
          <a:xfrm>
            <a:off x="454755" y="5517232"/>
            <a:ext cx="7770076" cy="1292662"/>
          </a:xfrm>
          <a:prstGeom prst="rect">
            <a:avLst/>
          </a:prstGeom>
          <a:noFill/>
          <a:ln w="9525">
            <a:noFill/>
            <a:miter lim="800000"/>
            <a:headEnd/>
            <a:tailEnd/>
          </a:ln>
          <a:effectLst/>
        </p:spPr>
        <p:txBody>
          <a:bodyPr wrap="none" anchor="ctr">
            <a:spAutoFit/>
          </a:bodyPr>
          <a:lstStyle/>
          <a:p>
            <a:r>
              <a:rPr lang="en-GB" b="1" dirty="0">
                <a:solidFill>
                  <a:srgbClr val="FFFF00"/>
                </a:solidFill>
              </a:rPr>
              <a:t>Example 3 </a:t>
            </a:r>
            <a:r>
              <a:rPr lang="en-GB" b="1" dirty="0" smtClean="0">
                <a:solidFill>
                  <a:srgbClr val="FFFF00"/>
                </a:solidFill>
              </a:rPr>
              <a:t>	</a:t>
            </a:r>
            <a:r>
              <a:rPr lang="en-GB" sz="1800" dirty="0" smtClean="0">
                <a:solidFill>
                  <a:srgbClr val="FFFF00"/>
                </a:solidFill>
              </a:rPr>
              <a:t>Concrete </a:t>
            </a:r>
            <a:r>
              <a:rPr lang="en-GB" sz="1800" dirty="0">
                <a:solidFill>
                  <a:srgbClr val="FFFF00"/>
                </a:solidFill>
              </a:rPr>
              <a:t>is made by mixing 20 kg of sand with 4 kg cement.  </a:t>
            </a:r>
            <a:endParaRPr lang="en-GB" sz="1800" dirty="0" smtClean="0">
              <a:solidFill>
                <a:srgbClr val="FFFF00"/>
              </a:solidFill>
            </a:endParaRPr>
          </a:p>
          <a:p>
            <a:r>
              <a:rPr lang="en-GB" sz="1800" dirty="0" smtClean="0">
                <a:solidFill>
                  <a:srgbClr val="FFFF00"/>
                </a:solidFill>
              </a:rPr>
              <a:t>		Write the </a:t>
            </a:r>
            <a:r>
              <a:rPr lang="en-GB" sz="1800" dirty="0">
                <a:solidFill>
                  <a:srgbClr val="FFFF00"/>
                </a:solidFill>
              </a:rPr>
              <a:t>ratio of sand : cement in its simplest form</a:t>
            </a:r>
          </a:p>
          <a:p>
            <a:endParaRPr lang="en-GB" sz="1800" dirty="0">
              <a:solidFill>
                <a:srgbClr val="FFFF00"/>
              </a:solidFill>
            </a:endParaRPr>
          </a:p>
          <a:p>
            <a:r>
              <a:rPr lang="en-GB" sz="1800" dirty="0">
                <a:solidFill>
                  <a:srgbClr val="FFFF00"/>
                </a:solidFill>
              </a:rPr>
              <a:t>       </a:t>
            </a:r>
            <a:r>
              <a:rPr lang="en-GB" sz="1800" dirty="0" smtClean="0">
                <a:solidFill>
                  <a:srgbClr val="FFFF00"/>
                </a:solidFill>
              </a:rPr>
              <a:t>		</a:t>
            </a:r>
            <a:r>
              <a:rPr lang="en-GB" sz="1800" b="1" dirty="0" smtClean="0">
                <a:solidFill>
                  <a:srgbClr val="FFFF00"/>
                </a:solidFill>
              </a:rPr>
              <a:t>Sand </a:t>
            </a:r>
            <a:r>
              <a:rPr lang="en-GB" sz="1800" b="1" dirty="0">
                <a:solidFill>
                  <a:srgbClr val="FFFF00"/>
                </a:solidFill>
              </a:rPr>
              <a:t>: Cement = 20 : </a:t>
            </a:r>
            <a:r>
              <a:rPr lang="en-GB" sz="1800" b="1" dirty="0" smtClean="0">
                <a:solidFill>
                  <a:srgbClr val="FFFF00"/>
                </a:solidFill>
              </a:rPr>
              <a:t>4 </a:t>
            </a:r>
            <a:r>
              <a:rPr lang="en-GB" sz="1800" b="1" dirty="0">
                <a:solidFill>
                  <a:srgbClr val="FFFF00"/>
                </a:solidFill>
              </a:rPr>
              <a:t>=   5 : 1</a:t>
            </a:r>
          </a:p>
        </p:txBody>
      </p:sp>
      <p:sp>
        <p:nvSpPr>
          <p:cNvPr id="17" name="AutoShape 91"/>
          <p:cNvSpPr>
            <a:spLocks noChangeArrowheads="1"/>
          </p:cNvSpPr>
          <p:nvPr/>
        </p:nvSpPr>
        <p:spPr bwMode="auto">
          <a:xfrm>
            <a:off x="2339752" y="4309889"/>
            <a:ext cx="2511896" cy="415255"/>
          </a:xfrm>
          <a:prstGeom prst="wedgeRectCallout">
            <a:avLst>
              <a:gd name="adj1" fmla="val -59820"/>
              <a:gd name="adj2" fmla="val -15415"/>
            </a:avLst>
          </a:prstGeom>
          <a:solidFill>
            <a:srgbClr val="FFFFFF"/>
          </a:solidFill>
          <a:ln w="9525">
            <a:solidFill>
              <a:srgbClr val="000000"/>
            </a:solidFill>
            <a:miter lim="800000"/>
            <a:headEnd/>
            <a:tailEnd/>
          </a:ln>
        </p:spPr>
        <p:txBody>
          <a:bodyPr/>
          <a:lstStyle/>
          <a:p>
            <a:r>
              <a:rPr lang="en-GB" sz="1800" dirty="0" smtClean="0">
                <a:latin typeface="Comic Sans MS" pitchFamily="66" charset="0"/>
              </a:rPr>
              <a:t>Divide each part by </a:t>
            </a:r>
            <a:r>
              <a:rPr lang="en-GB" sz="1800" dirty="0" smtClean="0">
                <a:latin typeface="Comic Sans MS" pitchFamily="66" charset="0"/>
              </a:rPr>
              <a:t>2</a:t>
            </a:r>
            <a:endParaRPr lang="en-GB" sz="1800" dirty="0" smtClean="0"/>
          </a:p>
        </p:txBody>
      </p:sp>
      <p:pic>
        <p:nvPicPr>
          <p:cNvPr id="18" name="Picture 37"/>
          <p:cNvPicPr>
            <a:picLocks noChangeAspect="1" noChangeArrowheads="1"/>
          </p:cNvPicPr>
          <p:nvPr/>
        </p:nvPicPr>
        <p:blipFill>
          <a:blip r:embed="rId2" cstate="print"/>
          <a:srcRect/>
          <a:stretch>
            <a:fillRect/>
          </a:stretch>
        </p:blipFill>
        <p:spPr bwMode="auto">
          <a:xfrm>
            <a:off x="467544" y="3789040"/>
            <a:ext cx="1508739" cy="1584176"/>
          </a:xfrm>
          <a:prstGeom prst="rect">
            <a:avLst/>
          </a:prstGeom>
          <a:noFill/>
        </p:spPr>
      </p:pic>
      <p:sp>
        <p:nvSpPr>
          <p:cNvPr id="19" name="AutoShape 91"/>
          <p:cNvSpPr>
            <a:spLocks noChangeArrowheads="1"/>
          </p:cNvSpPr>
          <p:nvPr/>
        </p:nvSpPr>
        <p:spPr bwMode="auto">
          <a:xfrm>
            <a:off x="3923928" y="4293096"/>
            <a:ext cx="2736304" cy="415255"/>
          </a:xfrm>
          <a:prstGeom prst="wedgeRectCallout">
            <a:avLst>
              <a:gd name="adj1" fmla="val -59820"/>
              <a:gd name="adj2" fmla="val -15415"/>
            </a:avLst>
          </a:prstGeom>
          <a:solidFill>
            <a:srgbClr val="FFFFFF"/>
          </a:solidFill>
          <a:ln w="9525">
            <a:solidFill>
              <a:srgbClr val="000000"/>
            </a:solidFill>
            <a:miter lim="800000"/>
            <a:headEnd/>
            <a:tailEnd/>
          </a:ln>
        </p:spPr>
        <p:txBody>
          <a:bodyPr/>
          <a:lstStyle/>
          <a:p>
            <a:r>
              <a:rPr lang="en-GB" sz="1800" dirty="0" smtClean="0">
                <a:latin typeface="Comic Sans MS" pitchFamily="66" charset="0"/>
              </a:rPr>
              <a:t>Divide each part by </a:t>
            </a:r>
            <a:r>
              <a:rPr lang="en-GB" sz="1800" dirty="0" smtClean="0">
                <a:latin typeface="Comic Sans MS" pitchFamily="66" charset="0"/>
              </a:rPr>
              <a:t>12</a:t>
            </a:r>
            <a:endParaRPr lang="en-GB" sz="1800" dirty="0" smtClean="0"/>
          </a:p>
        </p:txBody>
      </p:sp>
      <p:sp>
        <p:nvSpPr>
          <p:cNvPr id="21" name="AutoShape 91"/>
          <p:cNvSpPr>
            <a:spLocks noChangeArrowheads="1"/>
          </p:cNvSpPr>
          <p:nvPr/>
        </p:nvSpPr>
        <p:spPr bwMode="auto">
          <a:xfrm>
            <a:off x="6444208" y="4309889"/>
            <a:ext cx="2736304" cy="415255"/>
          </a:xfrm>
          <a:prstGeom prst="wedgeRectCallout">
            <a:avLst>
              <a:gd name="adj1" fmla="val -59820"/>
              <a:gd name="adj2" fmla="val -15415"/>
            </a:avLst>
          </a:prstGeom>
          <a:solidFill>
            <a:srgbClr val="FFFFFF"/>
          </a:solidFill>
          <a:ln w="9525">
            <a:solidFill>
              <a:srgbClr val="000000"/>
            </a:solidFill>
            <a:miter lim="800000"/>
            <a:headEnd/>
            <a:tailEnd/>
          </a:ln>
        </p:spPr>
        <p:txBody>
          <a:bodyPr/>
          <a:lstStyle/>
          <a:p>
            <a:r>
              <a:rPr lang="en-GB" sz="1800" dirty="0" smtClean="0">
                <a:latin typeface="Comic Sans MS" pitchFamily="66" charset="0"/>
              </a:rPr>
              <a:t>Divide each part by 3</a:t>
            </a:r>
            <a:endParaRPr lang="en-GB" sz="1800" dirty="0" smtClean="0"/>
          </a:p>
        </p:txBody>
      </p:sp>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8">
                                            <p:bg/>
                                          </p:spTgt>
                                        </p:tgtEl>
                                        <p:attrNameLst>
                                          <p:attrName>style.visibility</p:attrName>
                                        </p:attrNameLst>
                                      </p:cBhvr>
                                      <p:to>
                                        <p:strVal val="visible"/>
                                      </p:to>
                                    </p:set>
                                    <p:anim calcmode="lin" valueType="num">
                                      <p:cBhvr additive="base">
                                        <p:cTn id="12" dur="2000" fill="hold"/>
                                        <p:tgtEl>
                                          <p:spTgt spid="8">
                                            <p:bg/>
                                          </p:spTgt>
                                        </p:tgtEl>
                                        <p:attrNameLst>
                                          <p:attrName>ppt_x</p:attrName>
                                        </p:attrNameLst>
                                      </p:cBhvr>
                                      <p:tavLst>
                                        <p:tav tm="0">
                                          <p:val>
                                            <p:strVal val="1+#ppt_w/2"/>
                                          </p:val>
                                        </p:tav>
                                        <p:tav tm="100000">
                                          <p:val>
                                            <p:strVal val="#ppt_x"/>
                                          </p:val>
                                        </p:tav>
                                      </p:tavLst>
                                    </p:anim>
                                    <p:anim calcmode="lin" valueType="num">
                                      <p:cBhvr additive="base">
                                        <p:cTn id="13" dur="2000" fill="hold"/>
                                        <p:tgtEl>
                                          <p:spTgt spid="8">
                                            <p:bg/>
                                          </p:spTgt>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8">
                                            <p:txEl>
                                              <p:pRg st="0" end="0"/>
                                            </p:txEl>
                                          </p:spTgt>
                                        </p:tgtEl>
                                        <p:attrNameLst>
                                          <p:attrName>style.visibility</p:attrName>
                                        </p:attrNameLst>
                                      </p:cBhvr>
                                      <p:to>
                                        <p:strVal val="visible"/>
                                      </p:to>
                                    </p:set>
                                    <p:anim calcmode="lin" valueType="num">
                                      <p:cBhvr additive="base">
                                        <p:cTn id="16" dur="2000" fill="hold"/>
                                        <p:tgtEl>
                                          <p:spTgt spid="8">
                                            <p:txEl>
                                              <p:pRg st="0" end="0"/>
                                            </p:txEl>
                                          </p:spTgt>
                                        </p:tgtEl>
                                        <p:attrNameLst>
                                          <p:attrName>ppt_x</p:attrName>
                                        </p:attrNameLst>
                                      </p:cBhvr>
                                      <p:tavLst>
                                        <p:tav tm="0">
                                          <p:val>
                                            <p:strVal val="1+#ppt_w/2"/>
                                          </p:val>
                                        </p:tav>
                                        <p:tav tm="100000">
                                          <p:val>
                                            <p:strVal val="#ppt_x"/>
                                          </p:val>
                                        </p:tav>
                                      </p:tavLst>
                                    </p:anim>
                                    <p:anim calcmode="lin" valueType="num">
                                      <p:cBhvr additive="base">
                                        <p:cTn id="17" dur="20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 calcmode="lin" valueType="num">
                                      <p:cBhvr additive="base">
                                        <p:cTn id="22" dur="20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23" dur="2000" fill="hold"/>
                                        <p:tgtEl>
                                          <p:spTgt spid="9">
                                            <p:txEl>
                                              <p:pRg st="0" end="0"/>
                                            </p:txEl>
                                          </p:spTgt>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9">
                                            <p:txEl>
                                              <p:pRg st="2" end="2"/>
                                            </p:txEl>
                                          </p:spTgt>
                                        </p:tgtEl>
                                        <p:attrNameLst>
                                          <p:attrName>style.visibility</p:attrName>
                                        </p:attrNameLst>
                                      </p:cBhvr>
                                      <p:to>
                                        <p:strVal val="visible"/>
                                      </p:to>
                                    </p:set>
                                    <p:anim calcmode="lin" valueType="num">
                                      <p:cBhvr additive="base">
                                        <p:cTn id="26" dur="2000" fill="hold"/>
                                        <p:tgtEl>
                                          <p:spTgt spid="9">
                                            <p:txEl>
                                              <p:pRg st="2" end="2"/>
                                            </p:txEl>
                                          </p:spTgt>
                                        </p:tgtEl>
                                        <p:attrNameLst>
                                          <p:attrName>ppt_x</p:attrName>
                                        </p:attrNameLst>
                                      </p:cBhvr>
                                      <p:tavLst>
                                        <p:tav tm="0">
                                          <p:val>
                                            <p:strVal val="1+#ppt_w/2"/>
                                          </p:val>
                                        </p:tav>
                                        <p:tav tm="100000">
                                          <p:val>
                                            <p:strVal val="#ppt_x"/>
                                          </p:val>
                                        </p:tav>
                                      </p:tavLst>
                                    </p:anim>
                                    <p:anim calcmode="lin" valueType="num">
                                      <p:cBhvr additive="base">
                                        <p:cTn id="27" dur="2000" fill="hold"/>
                                        <p:tgtEl>
                                          <p:spTgt spid="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20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7">
                                            <p:bg/>
                                          </p:spTgt>
                                        </p:tgtEl>
                                        <p:attrNameLst>
                                          <p:attrName>style.visibility</p:attrName>
                                        </p:attrNameLst>
                                      </p:cBhvr>
                                      <p:to>
                                        <p:strVal val="visible"/>
                                      </p:to>
                                    </p:set>
                                    <p:anim calcmode="lin" valueType="num">
                                      <p:cBhvr additive="base">
                                        <p:cTn id="37" dur="2000" fill="hold"/>
                                        <p:tgtEl>
                                          <p:spTgt spid="17">
                                            <p:bg/>
                                          </p:spTgt>
                                        </p:tgtEl>
                                        <p:attrNameLst>
                                          <p:attrName>ppt_x</p:attrName>
                                        </p:attrNameLst>
                                      </p:cBhvr>
                                      <p:tavLst>
                                        <p:tav tm="0">
                                          <p:val>
                                            <p:strVal val="1+#ppt_w/2"/>
                                          </p:val>
                                        </p:tav>
                                        <p:tav tm="100000">
                                          <p:val>
                                            <p:strVal val="#ppt_x"/>
                                          </p:val>
                                        </p:tav>
                                      </p:tavLst>
                                    </p:anim>
                                    <p:anim calcmode="lin" valueType="num">
                                      <p:cBhvr additive="base">
                                        <p:cTn id="38" dur="2000" fill="hold"/>
                                        <p:tgtEl>
                                          <p:spTgt spid="17">
                                            <p:bg/>
                                          </p:spTgt>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7">
                                            <p:txEl>
                                              <p:pRg st="0" end="0"/>
                                            </p:txEl>
                                          </p:spTgt>
                                        </p:tgtEl>
                                        <p:attrNameLst>
                                          <p:attrName>style.visibility</p:attrName>
                                        </p:attrNameLst>
                                      </p:cBhvr>
                                      <p:to>
                                        <p:strVal val="visible"/>
                                      </p:to>
                                    </p:set>
                                    <p:anim calcmode="lin" valueType="num">
                                      <p:cBhvr additive="base">
                                        <p:cTn id="41" dur="2000" fill="hold"/>
                                        <p:tgtEl>
                                          <p:spTgt spid="17">
                                            <p:txEl>
                                              <p:pRg st="0" end="0"/>
                                            </p:txEl>
                                          </p:spTgt>
                                        </p:tgtEl>
                                        <p:attrNameLst>
                                          <p:attrName>ppt_x</p:attrName>
                                        </p:attrNameLst>
                                      </p:cBhvr>
                                      <p:tavLst>
                                        <p:tav tm="0">
                                          <p:val>
                                            <p:strVal val="1+#ppt_w/2"/>
                                          </p:val>
                                        </p:tav>
                                        <p:tav tm="100000">
                                          <p:val>
                                            <p:strVal val="#ppt_x"/>
                                          </p:val>
                                        </p:tav>
                                      </p:tavLst>
                                    </p:anim>
                                    <p:anim calcmode="lin" valueType="num">
                                      <p:cBhvr additive="base">
                                        <p:cTn id="42" dur="20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0">
                                            <p:txEl>
                                              <p:pRg st="0" end="0"/>
                                            </p:txEl>
                                          </p:spTgt>
                                        </p:tgtEl>
                                        <p:attrNameLst>
                                          <p:attrName>style.visibility</p:attrName>
                                        </p:attrNameLst>
                                      </p:cBhvr>
                                      <p:to>
                                        <p:strVal val="visible"/>
                                      </p:to>
                                    </p:set>
                                    <p:animEffect transition="in" filter="fade">
                                      <p:cBhvr>
                                        <p:cTn id="47" dur="2000"/>
                                        <p:tgtEl>
                                          <p:spTgt spid="10">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1" nodeType="clickEffect">
                                  <p:stCondLst>
                                    <p:cond delay="0"/>
                                  </p:stCondLst>
                                  <p:childTnLst>
                                    <p:animEffect transition="out" filter="fade">
                                      <p:cBhvr>
                                        <p:cTn id="51" dur="2000"/>
                                        <p:tgtEl>
                                          <p:spTgt spid="17">
                                            <p:txEl>
                                              <p:pRg st="0" end="0"/>
                                            </p:txEl>
                                          </p:spTgt>
                                        </p:tgtEl>
                                      </p:cBhvr>
                                    </p:animEffect>
                                    <p:set>
                                      <p:cBhvr>
                                        <p:cTn id="52" dur="1" fill="hold">
                                          <p:stCondLst>
                                            <p:cond delay="1999"/>
                                          </p:stCondLst>
                                        </p:cTn>
                                        <p:tgtEl>
                                          <p:spTgt spid="17">
                                            <p:txEl>
                                              <p:pRg st="0" end="0"/>
                                            </p:txEl>
                                          </p:spTgt>
                                        </p:tgtEl>
                                        <p:attrNameLst>
                                          <p:attrName>style.visibility</p:attrName>
                                        </p:attrNameLst>
                                      </p:cBhvr>
                                      <p:to>
                                        <p:strVal val="hidden"/>
                                      </p:to>
                                    </p:set>
                                  </p:childTnLst>
                                </p:cTn>
                              </p:par>
                              <p:par>
                                <p:cTn id="53" presetID="10" presetClass="exit" presetSubtype="0" fill="hold" grpId="1" nodeType="withEffect">
                                  <p:stCondLst>
                                    <p:cond delay="0"/>
                                  </p:stCondLst>
                                  <p:childTnLst>
                                    <p:animEffect transition="out" filter="fade">
                                      <p:cBhvr>
                                        <p:cTn id="54" dur="2000"/>
                                        <p:tgtEl>
                                          <p:spTgt spid="17">
                                            <p:bg/>
                                          </p:spTgt>
                                        </p:tgtEl>
                                      </p:cBhvr>
                                    </p:animEffect>
                                    <p:set>
                                      <p:cBhvr>
                                        <p:cTn id="55" dur="1" fill="hold">
                                          <p:stCondLst>
                                            <p:cond delay="1999"/>
                                          </p:stCondLst>
                                        </p:cTn>
                                        <p:tgtEl>
                                          <p:spTgt spid="17">
                                            <p:bg/>
                                          </p:spTgt>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2" presetClass="entr" presetSubtype="2" fill="hold" grpId="0" nodeType="clickEffect">
                                  <p:stCondLst>
                                    <p:cond delay="0"/>
                                  </p:stCondLst>
                                  <p:childTnLst>
                                    <p:set>
                                      <p:cBhvr>
                                        <p:cTn id="59" dur="1" fill="hold">
                                          <p:stCondLst>
                                            <p:cond delay="0"/>
                                          </p:stCondLst>
                                        </p:cTn>
                                        <p:tgtEl>
                                          <p:spTgt spid="19">
                                            <p:bg/>
                                          </p:spTgt>
                                        </p:tgtEl>
                                        <p:attrNameLst>
                                          <p:attrName>style.visibility</p:attrName>
                                        </p:attrNameLst>
                                      </p:cBhvr>
                                      <p:to>
                                        <p:strVal val="visible"/>
                                      </p:to>
                                    </p:set>
                                    <p:anim calcmode="lin" valueType="num">
                                      <p:cBhvr additive="base">
                                        <p:cTn id="60" dur="2000" fill="hold"/>
                                        <p:tgtEl>
                                          <p:spTgt spid="19">
                                            <p:bg/>
                                          </p:spTgt>
                                        </p:tgtEl>
                                        <p:attrNameLst>
                                          <p:attrName>ppt_x</p:attrName>
                                        </p:attrNameLst>
                                      </p:cBhvr>
                                      <p:tavLst>
                                        <p:tav tm="0">
                                          <p:val>
                                            <p:strVal val="1+#ppt_w/2"/>
                                          </p:val>
                                        </p:tav>
                                        <p:tav tm="100000">
                                          <p:val>
                                            <p:strVal val="#ppt_x"/>
                                          </p:val>
                                        </p:tav>
                                      </p:tavLst>
                                    </p:anim>
                                    <p:anim calcmode="lin" valueType="num">
                                      <p:cBhvr additive="base">
                                        <p:cTn id="61" dur="2000" fill="hold"/>
                                        <p:tgtEl>
                                          <p:spTgt spid="19">
                                            <p:bg/>
                                          </p:spTgt>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19">
                                            <p:txEl>
                                              <p:pRg st="0" end="0"/>
                                            </p:txEl>
                                          </p:spTgt>
                                        </p:tgtEl>
                                        <p:attrNameLst>
                                          <p:attrName>style.visibility</p:attrName>
                                        </p:attrNameLst>
                                      </p:cBhvr>
                                      <p:to>
                                        <p:strVal val="visible"/>
                                      </p:to>
                                    </p:set>
                                    <p:anim calcmode="lin" valueType="num">
                                      <p:cBhvr additive="base">
                                        <p:cTn id="64" dur="2000" fill="hold"/>
                                        <p:tgtEl>
                                          <p:spTgt spid="19">
                                            <p:txEl>
                                              <p:pRg st="0" end="0"/>
                                            </p:txEl>
                                          </p:spTgt>
                                        </p:tgtEl>
                                        <p:attrNameLst>
                                          <p:attrName>ppt_x</p:attrName>
                                        </p:attrNameLst>
                                      </p:cBhvr>
                                      <p:tavLst>
                                        <p:tav tm="0">
                                          <p:val>
                                            <p:strVal val="1+#ppt_w/2"/>
                                          </p:val>
                                        </p:tav>
                                        <p:tav tm="100000">
                                          <p:val>
                                            <p:strVal val="#ppt_x"/>
                                          </p:val>
                                        </p:tav>
                                      </p:tavLst>
                                    </p:anim>
                                    <p:anim calcmode="lin" valueType="num">
                                      <p:cBhvr additive="base">
                                        <p:cTn id="65" dur="2000" fill="hold"/>
                                        <p:tgtEl>
                                          <p:spTgt spid="1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1">
                                            <p:txEl>
                                              <p:pRg st="0" end="0"/>
                                            </p:txEl>
                                          </p:spTgt>
                                        </p:tgtEl>
                                        <p:attrNameLst>
                                          <p:attrName>style.visibility</p:attrName>
                                        </p:attrNameLst>
                                      </p:cBhvr>
                                      <p:to>
                                        <p:strVal val="visible"/>
                                      </p:to>
                                    </p:set>
                                    <p:animEffect transition="in" filter="fade">
                                      <p:cBhvr>
                                        <p:cTn id="70" dur="2000"/>
                                        <p:tgtEl>
                                          <p:spTgt spid="11">
                                            <p:txEl>
                                              <p:pRg st="0" end="0"/>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xit" presetSubtype="0" fill="hold" grpId="1" nodeType="clickEffect">
                                  <p:stCondLst>
                                    <p:cond delay="0"/>
                                  </p:stCondLst>
                                  <p:childTnLst>
                                    <p:animEffect transition="out" filter="fade">
                                      <p:cBhvr>
                                        <p:cTn id="74" dur="2000"/>
                                        <p:tgtEl>
                                          <p:spTgt spid="19">
                                            <p:txEl>
                                              <p:pRg st="0" end="0"/>
                                            </p:txEl>
                                          </p:spTgt>
                                        </p:tgtEl>
                                      </p:cBhvr>
                                    </p:animEffect>
                                    <p:set>
                                      <p:cBhvr>
                                        <p:cTn id="75" dur="1" fill="hold">
                                          <p:stCondLst>
                                            <p:cond delay="1999"/>
                                          </p:stCondLst>
                                        </p:cTn>
                                        <p:tgtEl>
                                          <p:spTgt spid="19">
                                            <p:txEl>
                                              <p:pRg st="0" end="0"/>
                                            </p:txEl>
                                          </p:spTgt>
                                        </p:tgtEl>
                                        <p:attrNameLst>
                                          <p:attrName>style.visibility</p:attrName>
                                        </p:attrNameLst>
                                      </p:cBhvr>
                                      <p:to>
                                        <p:strVal val="hidden"/>
                                      </p:to>
                                    </p:set>
                                  </p:childTnLst>
                                </p:cTn>
                              </p:par>
                              <p:par>
                                <p:cTn id="76" presetID="10" presetClass="exit" presetSubtype="0" fill="hold" grpId="1" nodeType="withEffect">
                                  <p:stCondLst>
                                    <p:cond delay="0"/>
                                  </p:stCondLst>
                                  <p:childTnLst>
                                    <p:animEffect transition="out" filter="fade">
                                      <p:cBhvr>
                                        <p:cTn id="77" dur="2000"/>
                                        <p:tgtEl>
                                          <p:spTgt spid="19">
                                            <p:bg/>
                                          </p:spTgt>
                                        </p:tgtEl>
                                      </p:cBhvr>
                                    </p:animEffect>
                                    <p:set>
                                      <p:cBhvr>
                                        <p:cTn id="78" dur="1" fill="hold">
                                          <p:stCondLst>
                                            <p:cond delay="1999"/>
                                          </p:stCondLst>
                                        </p:cTn>
                                        <p:tgtEl>
                                          <p:spTgt spid="19">
                                            <p:bg/>
                                          </p:spTgt>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2" presetClass="entr" presetSubtype="2" fill="hold" grpId="0" nodeType="clickEffect">
                                  <p:stCondLst>
                                    <p:cond delay="0"/>
                                  </p:stCondLst>
                                  <p:childTnLst>
                                    <p:set>
                                      <p:cBhvr>
                                        <p:cTn id="82" dur="1" fill="hold">
                                          <p:stCondLst>
                                            <p:cond delay="0"/>
                                          </p:stCondLst>
                                        </p:cTn>
                                        <p:tgtEl>
                                          <p:spTgt spid="21">
                                            <p:bg/>
                                          </p:spTgt>
                                        </p:tgtEl>
                                        <p:attrNameLst>
                                          <p:attrName>style.visibility</p:attrName>
                                        </p:attrNameLst>
                                      </p:cBhvr>
                                      <p:to>
                                        <p:strVal val="visible"/>
                                      </p:to>
                                    </p:set>
                                    <p:anim calcmode="lin" valueType="num">
                                      <p:cBhvr additive="base">
                                        <p:cTn id="83" dur="2000" fill="hold"/>
                                        <p:tgtEl>
                                          <p:spTgt spid="21">
                                            <p:bg/>
                                          </p:spTgt>
                                        </p:tgtEl>
                                        <p:attrNameLst>
                                          <p:attrName>ppt_x</p:attrName>
                                        </p:attrNameLst>
                                      </p:cBhvr>
                                      <p:tavLst>
                                        <p:tav tm="0">
                                          <p:val>
                                            <p:strVal val="1+#ppt_w/2"/>
                                          </p:val>
                                        </p:tav>
                                        <p:tav tm="100000">
                                          <p:val>
                                            <p:strVal val="#ppt_x"/>
                                          </p:val>
                                        </p:tav>
                                      </p:tavLst>
                                    </p:anim>
                                    <p:anim calcmode="lin" valueType="num">
                                      <p:cBhvr additive="base">
                                        <p:cTn id="84" dur="2000" fill="hold"/>
                                        <p:tgtEl>
                                          <p:spTgt spid="21">
                                            <p:bg/>
                                          </p:spTgt>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0"/>
                                  </p:stCondLst>
                                  <p:childTnLst>
                                    <p:set>
                                      <p:cBhvr>
                                        <p:cTn id="86" dur="1" fill="hold">
                                          <p:stCondLst>
                                            <p:cond delay="0"/>
                                          </p:stCondLst>
                                        </p:cTn>
                                        <p:tgtEl>
                                          <p:spTgt spid="21">
                                            <p:txEl>
                                              <p:pRg st="0" end="0"/>
                                            </p:txEl>
                                          </p:spTgt>
                                        </p:tgtEl>
                                        <p:attrNameLst>
                                          <p:attrName>style.visibility</p:attrName>
                                        </p:attrNameLst>
                                      </p:cBhvr>
                                      <p:to>
                                        <p:strVal val="visible"/>
                                      </p:to>
                                    </p:set>
                                    <p:anim calcmode="lin" valueType="num">
                                      <p:cBhvr additive="base">
                                        <p:cTn id="87" dur="2000" fill="hold"/>
                                        <p:tgtEl>
                                          <p:spTgt spid="21">
                                            <p:txEl>
                                              <p:pRg st="0" end="0"/>
                                            </p:txEl>
                                          </p:spTgt>
                                        </p:tgtEl>
                                        <p:attrNameLst>
                                          <p:attrName>ppt_x</p:attrName>
                                        </p:attrNameLst>
                                      </p:cBhvr>
                                      <p:tavLst>
                                        <p:tav tm="0">
                                          <p:val>
                                            <p:strVal val="1+#ppt_w/2"/>
                                          </p:val>
                                        </p:tav>
                                        <p:tav tm="100000">
                                          <p:val>
                                            <p:strVal val="#ppt_x"/>
                                          </p:val>
                                        </p:tav>
                                      </p:tavLst>
                                    </p:anim>
                                    <p:anim calcmode="lin" valueType="num">
                                      <p:cBhvr additive="base">
                                        <p:cTn id="88" dur="2000" fill="hold"/>
                                        <p:tgtEl>
                                          <p:spTgt spid="2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12">
                                            <p:txEl>
                                              <p:pRg st="0" end="0"/>
                                            </p:txEl>
                                          </p:spTgt>
                                        </p:tgtEl>
                                        <p:attrNameLst>
                                          <p:attrName>style.visibility</p:attrName>
                                        </p:attrNameLst>
                                      </p:cBhvr>
                                      <p:to>
                                        <p:strVal val="visible"/>
                                      </p:to>
                                    </p:set>
                                    <p:animEffect transition="in" filter="fade">
                                      <p:cBhvr>
                                        <p:cTn id="93" dur="2000"/>
                                        <p:tgtEl>
                                          <p:spTgt spid="12">
                                            <p:txEl>
                                              <p:pRg st="0" end="0"/>
                                            </p:txEl>
                                          </p:spTgt>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xit" presetSubtype="0" fill="hold" grpId="1" nodeType="clickEffect">
                                  <p:stCondLst>
                                    <p:cond delay="0"/>
                                  </p:stCondLst>
                                  <p:childTnLst>
                                    <p:animEffect transition="out" filter="fade">
                                      <p:cBhvr>
                                        <p:cTn id="97" dur="2000"/>
                                        <p:tgtEl>
                                          <p:spTgt spid="21">
                                            <p:txEl>
                                              <p:pRg st="0" end="0"/>
                                            </p:txEl>
                                          </p:spTgt>
                                        </p:tgtEl>
                                      </p:cBhvr>
                                    </p:animEffect>
                                    <p:set>
                                      <p:cBhvr>
                                        <p:cTn id="98" dur="1" fill="hold">
                                          <p:stCondLst>
                                            <p:cond delay="1999"/>
                                          </p:stCondLst>
                                        </p:cTn>
                                        <p:tgtEl>
                                          <p:spTgt spid="21">
                                            <p:txEl>
                                              <p:pRg st="0" end="0"/>
                                            </p:txEl>
                                          </p:spTgt>
                                        </p:tgtEl>
                                        <p:attrNameLst>
                                          <p:attrName>style.visibility</p:attrName>
                                        </p:attrNameLst>
                                      </p:cBhvr>
                                      <p:to>
                                        <p:strVal val="hidden"/>
                                      </p:to>
                                    </p:set>
                                  </p:childTnLst>
                                </p:cTn>
                              </p:par>
                              <p:par>
                                <p:cTn id="99" presetID="10" presetClass="exit" presetSubtype="0" fill="hold" grpId="1" nodeType="withEffect">
                                  <p:stCondLst>
                                    <p:cond delay="0"/>
                                  </p:stCondLst>
                                  <p:childTnLst>
                                    <p:animEffect transition="out" filter="fade">
                                      <p:cBhvr>
                                        <p:cTn id="100" dur="2000"/>
                                        <p:tgtEl>
                                          <p:spTgt spid="21">
                                            <p:bg/>
                                          </p:spTgt>
                                        </p:tgtEl>
                                      </p:cBhvr>
                                    </p:animEffect>
                                    <p:set>
                                      <p:cBhvr>
                                        <p:cTn id="101" dur="1" fill="hold">
                                          <p:stCondLst>
                                            <p:cond delay="1999"/>
                                          </p:stCondLst>
                                        </p:cTn>
                                        <p:tgtEl>
                                          <p:spTgt spid="21">
                                            <p:bg/>
                                          </p:spTgt>
                                        </p:tgtEl>
                                        <p:attrNameLst>
                                          <p:attrName>style.visibility</p:attrName>
                                        </p:attrNameLst>
                                      </p:cBhvr>
                                      <p:to>
                                        <p:strVal val="hidden"/>
                                      </p:to>
                                    </p:set>
                                  </p:childTnLst>
                                </p:cTn>
                              </p:par>
                            </p:childTnLst>
                          </p:cTn>
                        </p:par>
                      </p:childTnLst>
                    </p:cTn>
                  </p:par>
                  <p:par>
                    <p:cTn id="102" fill="hold">
                      <p:stCondLst>
                        <p:cond delay="indefinite"/>
                      </p:stCondLst>
                      <p:childTnLst>
                        <p:par>
                          <p:cTn id="103" fill="hold">
                            <p:stCondLst>
                              <p:cond delay="0"/>
                            </p:stCondLst>
                            <p:childTnLst>
                              <p:par>
                                <p:cTn id="104" presetID="2" presetClass="entr" presetSubtype="2" fill="hold" grpId="0" nodeType="clickEffect">
                                  <p:stCondLst>
                                    <p:cond delay="0"/>
                                  </p:stCondLst>
                                  <p:childTnLst>
                                    <p:set>
                                      <p:cBhvr>
                                        <p:cTn id="105" dur="1" fill="hold">
                                          <p:stCondLst>
                                            <p:cond delay="0"/>
                                          </p:stCondLst>
                                        </p:cTn>
                                        <p:tgtEl>
                                          <p:spTgt spid="16">
                                            <p:txEl>
                                              <p:pRg st="0" end="0"/>
                                            </p:txEl>
                                          </p:spTgt>
                                        </p:tgtEl>
                                        <p:attrNameLst>
                                          <p:attrName>style.visibility</p:attrName>
                                        </p:attrNameLst>
                                      </p:cBhvr>
                                      <p:to>
                                        <p:strVal val="visible"/>
                                      </p:to>
                                    </p:set>
                                    <p:anim calcmode="lin" valueType="num">
                                      <p:cBhvr additive="base">
                                        <p:cTn id="106" dur="2000" fill="hold"/>
                                        <p:tgtEl>
                                          <p:spTgt spid="16">
                                            <p:txEl>
                                              <p:pRg st="0" end="0"/>
                                            </p:txEl>
                                          </p:spTgt>
                                        </p:tgtEl>
                                        <p:attrNameLst>
                                          <p:attrName>ppt_x</p:attrName>
                                        </p:attrNameLst>
                                      </p:cBhvr>
                                      <p:tavLst>
                                        <p:tav tm="0">
                                          <p:val>
                                            <p:strVal val="1+#ppt_w/2"/>
                                          </p:val>
                                        </p:tav>
                                        <p:tav tm="100000">
                                          <p:val>
                                            <p:strVal val="#ppt_x"/>
                                          </p:val>
                                        </p:tav>
                                      </p:tavLst>
                                    </p:anim>
                                    <p:anim calcmode="lin" valueType="num">
                                      <p:cBhvr additive="base">
                                        <p:cTn id="107" dur="2000" fill="hold"/>
                                        <p:tgtEl>
                                          <p:spTgt spid="16">
                                            <p:txEl>
                                              <p:pRg st="0" end="0"/>
                                            </p:txEl>
                                          </p:spTgt>
                                        </p:tgtEl>
                                        <p:attrNameLst>
                                          <p:attrName>ppt_y</p:attrName>
                                        </p:attrNameLst>
                                      </p:cBhvr>
                                      <p:tavLst>
                                        <p:tav tm="0">
                                          <p:val>
                                            <p:strVal val="#ppt_y"/>
                                          </p:val>
                                        </p:tav>
                                        <p:tav tm="100000">
                                          <p:val>
                                            <p:strVal val="#ppt_y"/>
                                          </p:val>
                                        </p:tav>
                                      </p:tavLst>
                                    </p:anim>
                                  </p:childTnLst>
                                </p:cTn>
                              </p:par>
                              <p:par>
                                <p:cTn id="108" presetID="2" presetClass="entr" presetSubtype="2" fill="hold" grpId="0" nodeType="withEffect">
                                  <p:stCondLst>
                                    <p:cond delay="0"/>
                                  </p:stCondLst>
                                  <p:childTnLst>
                                    <p:set>
                                      <p:cBhvr>
                                        <p:cTn id="109" dur="1" fill="hold">
                                          <p:stCondLst>
                                            <p:cond delay="0"/>
                                          </p:stCondLst>
                                        </p:cTn>
                                        <p:tgtEl>
                                          <p:spTgt spid="16">
                                            <p:txEl>
                                              <p:pRg st="1" end="1"/>
                                            </p:txEl>
                                          </p:spTgt>
                                        </p:tgtEl>
                                        <p:attrNameLst>
                                          <p:attrName>style.visibility</p:attrName>
                                        </p:attrNameLst>
                                      </p:cBhvr>
                                      <p:to>
                                        <p:strVal val="visible"/>
                                      </p:to>
                                    </p:set>
                                    <p:anim calcmode="lin" valueType="num">
                                      <p:cBhvr additive="base">
                                        <p:cTn id="110" dur="2000" fill="hold"/>
                                        <p:tgtEl>
                                          <p:spTgt spid="16">
                                            <p:txEl>
                                              <p:pRg st="1" end="1"/>
                                            </p:txEl>
                                          </p:spTgt>
                                        </p:tgtEl>
                                        <p:attrNameLst>
                                          <p:attrName>ppt_x</p:attrName>
                                        </p:attrNameLst>
                                      </p:cBhvr>
                                      <p:tavLst>
                                        <p:tav tm="0">
                                          <p:val>
                                            <p:strVal val="1+#ppt_w/2"/>
                                          </p:val>
                                        </p:tav>
                                        <p:tav tm="100000">
                                          <p:val>
                                            <p:strVal val="#ppt_x"/>
                                          </p:val>
                                        </p:tav>
                                      </p:tavLst>
                                    </p:anim>
                                    <p:anim calcmode="lin" valueType="num">
                                      <p:cBhvr additive="base">
                                        <p:cTn id="111" dur="2000" fill="hold"/>
                                        <p:tgtEl>
                                          <p:spTgt spid="1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grpId="0" nodeType="clickEffect">
                                  <p:stCondLst>
                                    <p:cond delay="0"/>
                                  </p:stCondLst>
                                  <p:childTnLst>
                                    <p:set>
                                      <p:cBhvr>
                                        <p:cTn id="115" dur="1" fill="hold">
                                          <p:stCondLst>
                                            <p:cond delay="0"/>
                                          </p:stCondLst>
                                        </p:cTn>
                                        <p:tgtEl>
                                          <p:spTgt spid="16">
                                            <p:txEl>
                                              <p:pRg st="3" end="3"/>
                                            </p:txEl>
                                          </p:spTgt>
                                        </p:tgtEl>
                                        <p:attrNameLst>
                                          <p:attrName>style.visibility</p:attrName>
                                        </p:attrNameLst>
                                      </p:cBhvr>
                                      <p:to>
                                        <p:strVal val="visible"/>
                                      </p:to>
                                    </p:set>
                                    <p:animEffect transition="in" filter="fade">
                                      <p:cBhvr>
                                        <p:cTn id="116" dur="2000"/>
                                        <p:tgtEl>
                                          <p:spTgt spid="1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animBg="1"/>
      <p:bldP spid="9" grpId="0" build="allAtOnce"/>
      <p:bldP spid="10" grpId="0" build="allAtOnce"/>
      <p:bldP spid="11" grpId="0" build="allAtOnce"/>
      <p:bldP spid="12" grpId="0" build="allAtOnce"/>
      <p:bldP spid="16" grpId="0" uiExpand="1" build="p"/>
      <p:bldP spid="17" grpId="0" uiExpand="1" build="allAtOnce" animBg="1"/>
      <p:bldP spid="17" grpId="1" build="allAtOnce" animBg="1"/>
      <p:bldP spid="19" grpId="0" uiExpand="1" build="allAtOnce" animBg="1"/>
      <p:bldP spid="19" grpId="1" build="allAtOnce" animBg="1"/>
      <p:bldP spid="21" grpId="0" uiExpand="1" build="allAtOnce" animBg="1"/>
      <p:bldP spid="21" grpId="1" build="allAtOnce"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6"/>
          <p:cNvSpPr>
            <a:spLocks noChangeArrowheads="1"/>
          </p:cNvSpPr>
          <p:nvPr/>
        </p:nvSpPr>
        <p:spPr bwMode="auto">
          <a:xfrm>
            <a:off x="4067175" y="284669"/>
            <a:ext cx="1552028" cy="584775"/>
          </a:xfrm>
          <a:prstGeom prst="rect">
            <a:avLst/>
          </a:prstGeom>
          <a:noFill/>
          <a:ln w="9525">
            <a:noFill/>
            <a:miter lim="800000"/>
            <a:headEnd/>
            <a:tailEnd/>
          </a:ln>
          <a:effectLst/>
        </p:spPr>
        <p:txBody>
          <a:bodyPr wrap="none" anchor="ctr">
            <a:spAutoFit/>
          </a:bodyPr>
          <a:lstStyle/>
          <a:p>
            <a:r>
              <a:rPr lang="en-GB" sz="3200" b="1" dirty="0">
                <a:solidFill>
                  <a:srgbClr val="FFFF00"/>
                </a:solidFill>
              </a:rPr>
              <a:t>Ratio 3</a:t>
            </a:r>
            <a:r>
              <a:rPr lang="en-GB" sz="3200" dirty="0">
                <a:solidFill>
                  <a:srgbClr val="FFFF00"/>
                </a:solidFill>
              </a:rPr>
              <a:t> </a:t>
            </a:r>
          </a:p>
        </p:txBody>
      </p:sp>
      <p:sp>
        <p:nvSpPr>
          <p:cNvPr id="3" name="Rectangle 37"/>
          <p:cNvSpPr>
            <a:spLocks noChangeArrowheads="1"/>
          </p:cNvSpPr>
          <p:nvPr/>
        </p:nvSpPr>
        <p:spPr bwMode="auto">
          <a:xfrm>
            <a:off x="474538" y="1695291"/>
            <a:ext cx="8489950" cy="1015663"/>
          </a:xfrm>
          <a:prstGeom prst="rect">
            <a:avLst/>
          </a:prstGeom>
          <a:noFill/>
          <a:ln w="9525">
            <a:noFill/>
            <a:miter lim="800000"/>
            <a:headEnd/>
            <a:tailEnd/>
          </a:ln>
          <a:effectLst/>
        </p:spPr>
        <p:txBody>
          <a:bodyPr anchor="ctr">
            <a:spAutoFit/>
          </a:bodyPr>
          <a:lstStyle/>
          <a:p>
            <a:r>
              <a:rPr lang="en-GB" b="1" dirty="0" smtClean="0">
                <a:solidFill>
                  <a:srgbClr val="FFFF00"/>
                </a:solidFill>
              </a:rPr>
              <a:t>Example	</a:t>
            </a:r>
            <a:r>
              <a:rPr lang="en-GB" sz="1800" dirty="0" smtClean="0">
                <a:solidFill>
                  <a:srgbClr val="FFFF00"/>
                </a:solidFill>
              </a:rPr>
              <a:t>Lauren </a:t>
            </a:r>
            <a:r>
              <a:rPr lang="en-GB" sz="1800" dirty="0" smtClean="0">
                <a:solidFill>
                  <a:srgbClr val="FFFF00"/>
                </a:solidFill>
              </a:rPr>
              <a:t>and Sean earn money by washing cars.  By the end of the day </a:t>
            </a:r>
            <a:r>
              <a:rPr lang="en-GB" sz="1800" dirty="0" smtClean="0">
                <a:solidFill>
                  <a:srgbClr val="FFFF00"/>
                </a:solidFill>
              </a:rPr>
              <a:t>			they </a:t>
            </a:r>
            <a:r>
              <a:rPr lang="en-GB" sz="1800" dirty="0" smtClean="0">
                <a:solidFill>
                  <a:srgbClr val="FFFF00"/>
                </a:solidFill>
              </a:rPr>
              <a:t>have made £90. As Lauren did more of the work, they decide to </a:t>
            </a:r>
            <a:r>
              <a:rPr lang="en-GB" sz="1800" dirty="0" smtClean="0">
                <a:solidFill>
                  <a:srgbClr val="FFFF00"/>
                </a:solidFill>
              </a:rPr>
              <a:t>			share </a:t>
            </a:r>
            <a:r>
              <a:rPr lang="en-GB" sz="1800" dirty="0" smtClean="0">
                <a:solidFill>
                  <a:srgbClr val="FFFF00"/>
                </a:solidFill>
              </a:rPr>
              <a:t>the profits in the ratio 3:2.  How much money did each receive?</a:t>
            </a:r>
            <a:endParaRPr lang="en-GB" dirty="0">
              <a:solidFill>
                <a:srgbClr val="FFFF00"/>
              </a:solidFill>
            </a:endParaRPr>
          </a:p>
        </p:txBody>
      </p:sp>
      <p:sp>
        <p:nvSpPr>
          <p:cNvPr id="4" name="Rectangle 37"/>
          <p:cNvSpPr>
            <a:spLocks noChangeArrowheads="1"/>
          </p:cNvSpPr>
          <p:nvPr/>
        </p:nvSpPr>
        <p:spPr bwMode="auto">
          <a:xfrm>
            <a:off x="406400" y="908720"/>
            <a:ext cx="3661544" cy="461665"/>
          </a:xfrm>
          <a:prstGeom prst="rect">
            <a:avLst/>
          </a:prstGeom>
          <a:noFill/>
          <a:ln w="9525">
            <a:noFill/>
            <a:miter lim="800000"/>
            <a:headEnd/>
            <a:tailEnd/>
          </a:ln>
          <a:effectLst/>
        </p:spPr>
        <p:txBody>
          <a:bodyPr wrap="square" anchor="ctr">
            <a:spAutoFit/>
          </a:bodyPr>
          <a:lstStyle/>
          <a:p>
            <a:r>
              <a:rPr lang="en-GB" b="1" dirty="0">
                <a:solidFill>
                  <a:srgbClr val="FFFF00"/>
                </a:solidFill>
              </a:rPr>
              <a:t>Sharing in a given </a:t>
            </a:r>
            <a:r>
              <a:rPr lang="en-GB" b="1" dirty="0" smtClean="0">
                <a:solidFill>
                  <a:srgbClr val="FFFF00"/>
                </a:solidFill>
              </a:rPr>
              <a:t>ratio</a:t>
            </a:r>
            <a:endParaRPr lang="en-GB" dirty="0">
              <a:solidFill>
                <a:srgbClr val="FFFF00"/>
              </a:solidFill>
            </a:endParaRPr>
          </a:p>
        </p:txBody>
      </p:sp>
      <p:sp>
        <p:nvSpPr>
          <p:cNvPr id="6" name="Rectangle 41"/>
          <p:cNvSpPr>
            <a:spLocks noChangeArrowheads="1"/>
          </p:cNvSpPr>
          <p:nvPr/>
        </p:nvSpPr>
        <p:spPr bwMode="auto">
          <a:xfrm>
            <a:off x="971600" y="4482986"/>
            <a:ext cx="2520280" cy="1754326"/>
          </a:xfrm>
          <a:prstGeom prst="rect">
            <a:avLst/>
          </a:prstGeom>
          <a:noFill/>
          <a:ln w="9525">
            <a:noFill/>
            <a:miter lim="800000"/>
            <a:headEnd/>
            <a:tailEnd/>
          </a:ln>
          <a:effectLst/>
        </p:spPr>
        <p:txBody>
          <a:bodyPr wrap="square" anchor="ctr">
            <a:spAutoFit/>
          </a:bodyPr>
          <a:lstStyle/>
          <a:p>
            <a:r>
              <a:rPr lang="en-GB" sz="1800" b="1" dirty="0" smtClean="0">
                <a:solidFill>
                  <a:srgbClr val="FFFF00"/>
                </a:solidFill>
              </a:rPr>
              <a:t>3 + 2 = 5</a:t>
            </a:r>
            <a:r>
              <a:rPr lang="en-GB" sz="1800" b="1" dirty="0">
                <a:solidFill>
                  <a:srgbClr val="FFFF00"/>
                </a:solidFill>
              </a:rPr>
              <a:t>	</a:t>
            </a:r>
          </a:p>
          <a:p>
            <a:r>
              <a:rPr lang="en-GB" sz="1800" b="1" dirty="0" smtClean="0">
                <a:solidFill>
                  <a:srgbClr val="FFFF00"/>
                </a:solidFill>
              </a:rPr>
              <a:t>3/5 and 2/5</a:t>
            </a:r>
            <a:r>
              <a:rPr lang="en-GB" sz="1800" b="1" dirty="0">
                <a:solidFill>
                  <a:srgbClr val="FFFF00"/>
                </a:solidFill>
              </a:rPr>
              <a:t>	</a:t>
            </a:r>
            <a:endParaRPr lang="en-GB" sz="1800" b="1" dirty="0" smtClean="0">
              <a:solidFill>
                <a:srgbClr val="FFFF00"/>
              </a:solidFill>
            </a:endParaRPr>
          </a:p>
          <a:p>
            <a:r>
              <a:rPr lang="en-GB" sz="1800" b="1" dirty="0" smtClean="0">
                <a:solidFill>
                  <a:srgbClr val="FFFF00"/>
                </a:solidFill>
              </a:rPr>
              <a:t>3/5 of 90 =  £54</a:t>
            </a:r>
          </a:p>
          <a:p>
            <a:r>
              <a:rPr lang="en-GB" sz="1800" b="1" dirty="0" smtClean="0">
                <a:solidFill>
                  <a:srgbClr val="FFFF00"/>
                </a:solidFill>
              </a:rPr>
              <a:t>2/5 × 90</a:t>
            </a:r>
            <a:r>
              <a:rPr lang="en-GB" sz="1800" b="1" dirty="0">
                <a:solidFill>
                  <a:srgbClr val="FFFF00"/>
                </a:solidFill>
              </a:rPr>
              <a:t>	</a:t>
            </a:r>
            <a:r>
              <a:rPr lang="en-GB" sz="1800" b="1" dirty="0" smtClean="0">
                <a:solidFill>
                  <a:srgbClr val="FFFF00"/>
                </a:solidFill>
              </a:rPr>
              <a:t>= £36</a:t>
            </a:r>
            <a:endParaRPr lang="en-GB" sz="1800" b="1" dirty="0">
              <a:solidFill>
                <a:srgbClr val="FFFF00"/>
              </a:solidFill>
            </a:endParaRPr>
          </a:p>
          <a:p>
            <a:r>
              <a:rPr lang="en-GB" sz="1800" b="1" dirty="0" smtClean="0">
                <a:solidFill>
                  <a:srgbClr val="FFFF00"/>
                </a:solidFill>
              </a:rPr>
              <a:t>54 + 36 = £90</a:t>
            </a:r>
            <a:r>
              <a:rPr lang="en-GB" sz="1800" b="1" dirty="0">
                <a:solidFill>
                  <a:srgbClr val="FFFF00"/>
                </a:solidFill>
              </a:rPr>
              <a:t>	</a:t>
            </a:r>
            <a:r>
              <a:rPr lang="en-GB" sz="1800" dirty="0">
                <a:solidFill>
                  <a:srgbClr val="FFFF00"/>
                </a:solidFill>
              </a:rPr>
              <a:t>	</a:t>
            </a:r>
          </a:p>
        </p:txBody>
      </p:sp>
      <p:sp>
        <p:nvSpPr>
          <p:cNvPr id="7" name="AutoShape 40"/>
          <p:cNvSpPr>
            <a:spLocks noChangeArrowheads="1"/>
          </p:cNvSpPr>
          <p:nvPr/>
        </p:nvSpPr>
        <p:spPr bwMode="auto">
          <a:xfrm>
            <a:off x="2555776" y="2996952"/>
            <a:ext cx="6552728" cy="1296144"/>
          </a:xfrm>
          <a:prstGeom prst="wedgeRectCallout">
            <a:avLst>
              <a:gd name="adj1" fmla="val -64751"/>
              <a:gd name="adj2" fmla="val -22544"/>
            </a:avLst>
          </a:prstGeom>
          <a:solidFill>
            <a:srgbClr val="FFFFFF"/>
          </a:solidFill>
          <a:ln w="9525">
            <a:solidFill>
              <a:srgbClr val="000000"/>
            </a:solidFill>
            <a:miter lim="800000"/>
            <a:headEnd/>
            <a:tailEnd/>
          </a:ln>
        </p:spPr>
        <p:txBody>
          <a:bodyPr/>
          <a:lstStyle/>
          <a:p>
            <a:r>
              <a:rPr lang="en-GB" sz="1800" dirty="0" smtClean="0">
                <a:latin typeface="Comic Sans MS" pitchFamily="66" charset="0"/>
              </a:rPr>
              <a:t>Step 1: </a:t>
            </a:r>
            <a:r>
              <a:rPr lang="en-GB" sz="1800" dirty="0" smtClean="0">
                <a:latin typeface="Comic Sans MS" pitchFamily="66" charset="0"/>
              </a:rPr>
              <a:t>Add up the ratio parts to find the total</a:t>
            </a:r>
            <a:endParaRPr lang="en-GB" sz="1800" dirty="0" smtClean="0">
              <a:latin typeface="Comic Sans MS" pitchFamily="66" charset="0"/>
            </a:endParaRPr>
          </a:p>
          <a:p>
            <a:r>
              <a:rPr lang="en-GB" sz="1800" dirty="0" smtClean="0">
                <a:latin typeface="Comic Sans MS" pitchFamily="66" charset="0"/>
              </a:rPr>
              <a:t>Step 2: </a:t>
            </a:r>
            <a:r>
              <a:rPr lang="en-GB" sz="1800" dirty="0" smtClean="0">
                <a:latin typeface="Comic Sans MS" pitchFamily="66" charset="0"/>
              </a:rPr>
              <a:t>Find a fraction for each part of the ratio</a:t>
            </a:r>
            <a:endParaRPr lang="en-GB" sz="1800" dirty="0" smtClean="0">
              <a:latin typeface="Comic Sans MS" pitchFamily="66" charset="0"/>
            </a:endParaRPr>
          </a:p>
          <a:p>
            <a:r>
              <a:rPr lang="en-GB" sz="1800" dirty="0" smtClean="0">
                <a:latin typeface="Comic Sans MS" pitchFamily="66" charset="0"/>
              </a:rPr>
              <a:t>Step 3: </a:t>
            </a:r>
            <a:r>
              <a:rPr lang="en-GB" sz="1800" dirty="0" smtClean="0">
                <a:latin typeface="Comic Sans MS" pitchFamily="66" charset="0"/>
              </a:rPr>
              <a:t>Evaluate these fraction for each part of the ratio</a:t>
            </a:r>
            <a:endParaRPr lang="en-GB" sz="1800" dirty="0" smtClean="0">
              <a:latin typeface="Comic Sans MS" pitchFamily="66" charset="0"/>
            </a:endParaRPr>
          </a:p>
          <a:p>
            <a:r>
              <a:rPr lang="en-GB" sz="1800" dirty="0" smtClean="0">
                <a:latin typeface="Comic Sans MS" pitchFamily="66" charset="0"/>
              </a:rPr>
              <a:t>Step 4: </a:t>
            </a:r>
            <a:r>
              <a:rPr lang="en-GB" sz="1800" dirty="0" smtClean="0">
                <a:latin typeface="Comic Sans MS" pitchFamily="66" charset="0"/>
              </a:rPr>
              <a:t>Check the total</a:t>
            </a:r>
            <a:r>
              <a:rPr lang="en-GB" sz="1800" dirty="0" smtClean="0">
                <a:latin typeface="Comic Sans MS" pitchFamily="66" charset="0"/>
              </a:rPr>
              <a:t> </a:t>
            </a:r>
            <a:endParaRPr lang="en-GB" sz="1800" dirty="0" smtClean="0">
              <a:latin typeface="Comic Sans MS" pitchFamily="66" charset="0"/>
            </a:endParaRPr>
          </a:p>
          <a:p>
            <a:endParaRPr lang="en-GB" sz="1800" dirty="0"/>
          </a:p>
        </p:txBody>
      </p:sp>
      <p:pic>
        <p:nvPicPr>
          <p:cNvPr id="8" name="Picture 37"/>
          <p:cNvPicPr>
            <a:picLocks noChangeAspect="1" noChangeArrowheads="1"/>
          </p:cNvPicPr>
          <p:nvPr/>
        </p:nvPicPr>
        <p:blipFill>
          <a:blip r:embed="rId2" cstate="print"/>
          <a:srcRect/>
          <a:stretch>
            <a:fillRect/>
          </a:stretch>
        </p:blipFill>
        <p:spPr bwMode="auto">
          <a:xfrm>
            <a:off x="467544" y="2852936"/>
            <a:ext cx="1394253" cy="1463967"/>
          </a:xfrm>
          <a:prstGeom prst="rect">
            <a:avLst/>
          </a:prstGeom>
          <a:noFill/>
        </p:spPr>
      </p:pic>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2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2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2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7">
                                            <p:bg/>
                                          </p:spTgt>
                                        </p:tgtEl>
                                        <p:attrNameLst>
                                          <p:attrName>style.visibility</p:attrName>
                                        </p:attrNameLst>
                                      </p:cBhvr>
                                      <p:to>
                                        <p:strVal val="visible"/>
                                      </p:to>
                                    </p:set>
                                    <p:anim calcmode="lin" valueType="num">
                                      <p:cBhvr additive="base">
                                        <p:cTn id="23" dur="2000" fill="hold"/>
                                        <p:tgtEl>
                                          <p:spTgt spid="7">
                                            <p:bg/>
                                          </p:spTgt>
                                        </p:tgtEl>
                                        <p:attrNameLst>
                                          <p:attrName>ppt_x</p:attrName>
                                        </p:attrNameLst>
                                      </p:cBhvr>
                                      <p:tavLst>
                                        <p:tav tm="0">
                                          <p:val>
                                            <p:strVal val="1+#ppt_w/2"/>
                                          </p:val>
                                        </p:tav>
                                        <p:tav tm="100000">
                                          <p:val>
                                            <p:strVal val="#ppt_x"/>
                                          </p:val>
                                        </p:tav>
                                      </p:tavLst>
                                    </p:anim>
                                    <p:anim calcmode="lin" valueType="num">
                                      <p:cBhvr additive="base">
                                        <p:cTn id="24" dur="2000" fill="hold"/>
                                        <p:tgtEl>
                                          <p:spTgt spid="7">
                                            <p:bg/>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7">
                                            <p:txEl>
                                              <p:pRg st="0" end="0"/>
                                            </p:txEl>
                                          </p:spTgt>
                                        </p:tgtEl>
                                        <p:attrNameLst>
                                          <p:attrName>style.visibility</p:attrName>
                                        </p:attrNameLst>
                                      </p:cBhvr>
                                      <p:to>
                                        <p:strVal val="visible"/>
                                      </p:to>
                                    </p:set>
                                    <p:anim calcmode="lin" valueType="num">
                                      <p:cBhvr additive="base">
                                        <p:cTn id="29" dur="20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30" dur="20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animEffect transition="in" filter="fade">
                                      <p:cBhvr>
                                        <p:cTn id="35" dur="2000"/>
                                        <p:tgtEl>
                                          <p:spTgt spid="6">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grpId="0" nodeType="clickEffect">
                                  <p:stCondLst>
                                    <p:cond delay="0"/>
                                  </p:stCondLst>
                                  <p:childTnLst>
                                    <p:set>
                                      <p:cBhvr>
                                        <p:cTn id="39" dur="1" fill="hold">
                                          <p:stCondLst>
                                            <p:cond delay="0"/>
                                          </p:stCondLst>
                                        </p:cTn>
                                        <p:tgtEl>
                                          <p:spTgt spid="7">
                                            <p:txEl>
                                              <p:pRg st="1" end="1"/>
                                            </p:txEl>
                                          </p:spTgt>
                                        </p:tgtEl>
                                        <p:attrNameLst>
                                          <p:attrName>style.visibility</p:attrName>
                                        </p:attrNameLst>
                                      </p:cBhvr>
                                      <p:to>
                                        <p:strVal val="visible"/>
                                      </p:to>
                                    </p:set>
                                    <p:anim calcmode="lin" valueType="num">
                                      <p:cBhvr additive="base">
                                        <p:cTn id="40" dur="2000" fill="hold"/>
                                        <p:tgtEl>
                                          <p:spTgt spid="7">
                                            <p:txEl>
                                              <p:pRg st="1" end="1"/>
                                            </p:txEl>
                                          </p:spTgt>
                                        </p:tgtEl>
                                        <p:attrNameLst>
                                          <p:attrName>ppt_x</p:attrName>
                                        </p:attrNameLst>
                                      </p:cBhvr>
                                      <p:tavLst>
                                        <p:tav tm="0">
                                          <p:val>
                                            <p:strVal val="1+#ppt_w/2"/>
                                          </p:val>
                                        </p:tav>
                                        <p:tav tm="100000">
                                          <p:val>
                                            <p:strVal val="#ppt_x"/>
                                          </p:val>
                                        </p:tav>
                                      </p:tavLst>
                                    </p:anim>
                                    <p:anim calcmode="lin" valueType="num">
                                      <p:cBhvr additive="base">
                                        <p:cTn id="41" dur="2000" fill="hold"/>
                                        <p:tgtEl>
                                          <p:spTgt spid="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6">
                                            <p:txEl>
                                              <p:pRg st="1" end="1"/>
                                            </p:txEl>
                                          </p:spTgt>
                                        </p:tgtEl>
                                        <p:attrNameLst>
                                          <p:attrName>style.visibility</p:attrName>
                                        </p:attrNameLst>
                                      </p:cBhvr>
                                      <p:to>
                                        <p:strVal val="visible"/>
                                      </p:to>
                                    </p:set>
                                    <p:animEffect transition="in" filter="fade">
                                      <p:cBhvr>
                                        <p:cTn id="46" dur="2000"/>
                                        <p:tgtEl>
                                          <p:spTgt spid="6">
                                            <p:txEl>
                                              <p:pRg st="1" end="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2" fill="hold" grpId="0" nodeType="clickEffect">
                                  <p:stCondLst>
                                    <p:cond delay="0"/>
                                  </p:stCondLst>
                                  <p:childTnLst>
                                    <p:set>
                                      <p:cBhvr>
                                        <p:cTn id="50" dur="1" fill="hold">
                                          <p:stCondLst>
                                            <p:cond delay="0"/>
                                          </p:stCondLst>
                                        </p:cTn>
                                        <p:tgtEl>
                                          <p:spTgt spid="7">
                                            <p:txEl>
                                              <p:pRg st="2" end="2"/>
                                            </p:txEl>
                                          </p:spTgt>
                                        </p:tgtEl>
                                        <p:attrNameLst>
                                          <p:attrName>style.visibility</p:attrName>
                                        </p:attrNameLst>
                                      </p:cBhvr>
                                      <p:to>
                                        <p:strVal val="visible"/>
                                      </p:to>
                                    </p:set>
                                    <p:anim calcmode="lin" valueType="num">
                                      <p:cBhvr additive="base">
                                        <p:cTn id="51" dur="2000" fill="hold"/>
                                        <p:tgtEl>
                                          <p:spTgt spid="7">
                                            <p:txEl>
                                              <p:pRg st="2" end="2"/>
                                            </p:txEl>
                                          </p:spTgt>
                                        </p:tgtEl>
                                        <p:attrNameLst>
                                          <p:attrName>ppt_x</p:attrName>
                                        </p:attrNameLst>
                                      </p:cBhvr>
                                      <p:tavLst>
                                        <p:tav tm="0">
                                          <p:val>
                                            <p:strVal val="1+#ppt_w/2"/>
                                          </p:val>
                                        </p:tav>
                                        <p:tav tm="100000">
                                          <p:val>
                                            <p:strVal val="#ppt_x"/>
                                          </p:val>
                                        </p:tav>
                                      </p:tavLst>
                                    </p:anim>
                                    <p:anim calcmode="lin" valueType="num">
                                      <p:cBhvr additive="base">
                                        <p:cTn id="52" dur="2000" fill="hold"/>
                                        <p:tgtEl>
                                          <p:spTgt spid="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
                                            <p:txEl>
                                              <p:pRg st="2" end="2"/>
                                            </p:txEl>
                                          </p:spTgt>
                                        </p:tgtEl>
                                        <p:attrNameLst>
                                          <p:attrName>style.visibility</p:attrName>
                                        </p:attrNameLst>
                                      </p:cBhvr>
                                      <p:to>
                                        <p:strVal val="visible"/>
                                      </p:to>
                                    </p:set>
                                    <p:animEffect transition="in" filter="fade">
                                      <p:cBhvr>
                                        <p:cTn id="57" dur="2000"/>
                                        <p:tgtEl>
                                          <p:spTgt spid="6">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
                                            <p:txEl>
                                              <p:pRg st="3" end="3"/>
                                            </p:txEl>
                                          </p:spTgt>
                                        </p:tgtEl>
                                        <p:attrNameLst>
                                          <p:attrName>style.visibility</p:attrName>
                                        </p:attrNameLst>
                                      </p:cBhvr>
                                      <p:to>
                                        <p:strVal val="visible"/>
                                      </p:to>
                                    </p:set>
                                    <p:animEffect transition="in" filter="fade">
                                      <p:cBhvr>
                                        <p:cTn id="62" dur="2000"/>
                                        <p:tgtEl>
                                          <p:spTgt spid="6">
                                            <p:txEl>
                                              <p:p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2" fill="hold" grpId="0" nodeType="clickEffect">
                                  <p:stCondLst>
                                    <p:cond delay="0"/>
                                  </p:stCondLst>
                                  <p:childTnLst>
                                    <p:set>
                                      <p:cBhvr>
                                        <p:cTn id="66" dur="1" fill="hold">
                                          <p:stCondLst>
                                            <p:cond delay="0"/>
                                          </p:stCondLst>
                                        </p:cTn>
                                        <p:tgtEl>
                                          <p:spTgt spid="7">
                                            <p:txEl>
                                              <p:pRg st="3" end="3"/>
                                            </p:txEl>
                                          </p:spTgt>
                                        </p:tgtEl>
                                        <p:attrNameLst>
                                          <p:attrName>style.visibility</p:attrName>
                                        </p:attrNameLst>
                                      </p:cBhvr>
                                      <p:to>
                                        <p:strVal val="visible"/>
                                      </p:to>
                                    </p:set>
                                    <p:anim calcmode="lin" valueType="num">
                                      <p:cBhvr additive="base">
                                        <p:cTn id="67" dur="2000" fill="hold"/>
                                        <p:tgtEl>
                                          <p:spTgt spid="7">
                                            <p:txEl>
                                              <p:pRg st="3" end="3"/>
                                            </p:txEl>
                                          </p:spTgt>
                                        </p:tgtEl>
                                        <p:attrNameLst>
                                          <p:attrName>ppt_x</p:attrName>
                                        </p:attrNameLst>
                                      </p:cBhvr>
                                      <p:tavLst>
                                        <p:tav tm="0">
                                          <p:val>
                                            <p:strVal val="1+#ppt_w/2"/>
                                          </p:val>
                                        </p:tav>
                                        <p:tav tm="100000">
                                          <p:val>
                                            <p:strVal val="#ppt_x"/>
                                          </p:val>
                                        </p:tav>
                                      </p:tavLst>
                                    </p:anim>
                                    <p:anim calcmode="lin" valueType="num">
                                      <p:cBhvr additive="base">
                                        <p:cTn id="68" dur="2000" fill="hold"/>
                                        <p:tgtEl>
                                          <p:spTgt spid="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6">
                                            <p:txEl>
                                              <p:pRg st="4" end="4"/>
                                            </p:txEl>
                                          </p:spTgt>
                                        </p:tgtEl>
                                        <p:attrNameLst>
                                          <p:attrName>style.visibility</p:attrName>
                                        </p:attrNameLst>
                                      </p:cBhvr>
                                      <p:to>
                                        <p:strVal val="visible"/>
                                      </p:to>
                                    </p:set>
                                    <p:animEffect transition="in" filter="fade">
                                      <p:cBhvr>
                                        <p:cTn id="73" dur="2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4" grpId="0" build="allAtOnce"/>
      <p:bldP spid="6" grpId="0" build="p"/>
      <p:bldP spid="7" grpId="0" build="p" animBg="1"/>
    </p:bldLst>
  </p:timing>
</p:sld>
</file>

<file path=ppt/theme/theme1.xml><?xml version="1.0" encoding="utf-8"?>
<a:theme xmlns:a="http://schemas.openxmlformats.org/drawingml/2006/main" name="Technology">
  <a:themeElements>
    <a:clrScheme name="Technology 2">
      <a:dk1>
        <a:srgbClr val="000000"/>
      </a:dk1>
      <a:lt1>
        <a:srgbClr val="609494"/>
      </a:lt1>
      <a:dk2>
        <a:srgbClr val="FFC545"/>
      </a:dk2>
      <a:lt2>
        <a:srgbClr val="476F6E"/>
      </a:lt2>
      <a:accent1>
        <a:srgbClr val="FFFFCC"/>
      </a:accent1>
      <a:accent2>
        <a:srgbClr val="FF9900"/>
      </a:accent2>
      <a:accent3>
        <a:srgbClr val="B6C8C8"/>
      </a:accent3>
      <a:accent4>
        <a:srgbClr val="000000"/>
      </a:accent4>
      <a:accent5>
        <a:srgbClr val="FFFFE2"/>
      </a:accent5>
      <a:accent6>
        <a:srgbClr val="E78A00"/>
      </a:accent6>
      <a:hlink>
        <a:srgbClr val="3E7D7C"/>
      </a:hlink>
      <a:folHlink>
        <a:srgbClr val="99CCCC"/>
      </a:folHlink>
    </a:clrScheme>
    <a:fontScheme name="Technology">
      <a:majorFont>
        <a:latin typeface="Impact"/>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Technology 1">
        <a:dk1>
          <a:srgbClr val="264D4C"/>
        </a:dk1>
        <a:lt1>
          <a:srgbClr val="F8F8F8"/>
        </a:lt1>
        <a:dk2>
          <a:srgbClr val="336666"/>
        </a:dk2>
        <a:lt2>
          <a:srgbClr val="FFFFCC"/>
        </a:lt2>
        <a:accent1>
          <a:srgbClr val="C0C0C0"/>
        </a:accent1>
        <a:accent2>
          <a:srgbClr val="FF9900"/>
        </a:accent2>
        <a:accent3>
          <a:srgbClr val="ADB8B8"/>
        </a:accent3>
        <a:accent4>
          <a:srgbClr val="D4D4D4"/>
        </a:accent4>
        <a:accent5>
          <a:srgbClr val="DCDCDC"/>
        </a:accent5>
        <a:accent6>
          <a:srgbClr val="E78A00"/>
        </a:accent6>
        <a:hlink>
          <a:srgbClr val="FFCC00"/>
        </a:hlink>
        <a:folHlink>
          <a:srgbClr val="99CCCC"/>
        </a:folHlink>
      </a:clrScheme>
      <a:clrMap bg1="dk2" tx1="lt1" bg2="dk1" tx2="lt2" accent1="accent1" accent2="accent2" accent3="accent3" accent4="accent4" accent5="accent5" accent6="accent6" hlink="hlink" folHlink="folHlink"/>
    </a:extraClrScheme>
    <a:extraClrScheme>
      <a:clrScheme name="Technology 2">
        <a:dk1>
          <a:srgbClr val="000000"/>
        </a:dk1>
        <a:lt1>
          <a:srgbClr val="609494"/>
        </a:lt1>
        <a:dk2>
          <a:srgbClr val="FFC545"/>
        </a:dk2>
        <a:lt2>
          <a:srgbClr val="476F6E"/>
        </a:lt2>
        <a:accent1>
          <a:srgbClr val="FFFFCC"/>
        </a:accent1>
        <a:accent2>
          <a:srgbClr val="FF9900"/>
        </a:accent2>
        <a:accent3>
          <a:srgbClr val="B6C8C8"/>
        </a:accent3>
        <a:accent4>
          <a:srgbClr val="000000"/>
        </a:accent4>
        <a:accent5>
          <a:srgbClr val="FFFFE2"/>
        </a:accent5>
        <a:accent6>
          <a:srgbClr val="E78A00"/>
        </a:accent6>
        <a:hlink>
          <a:srgbClr val="3E7D7C"/>
        </a:hlink>
        <a:folHlink>
          <a:srgbClr val="99CCCC"/>
        </a:folHlink>
      </a:clrScheme>
      <a:clrMap bg1="lt1" tx1="dk1" bg2="lt2" tx2="dk2" accent1="accent1" accent2="accent2" accent3="accent3" accent4="accent4" accent5="accent5" accent6="accent6" hlink="hlink" folHlink="folHlink"/>
    </a:extraClrScheme>
    <a:extraClrScheme>
      <a:clrScheme name="Technology 3">
        <a:dk1>
          <a:srgbClr val="000000"/>
        </a:dk1>
        <a:lt1>
          <a:srgbClr val="FFFFFF"/>
        </a:lt1>
        <a:dk2>
          <a:srgbClr val="000000"/>
        </a:dk2>
        <a:lt2>
          <a:srgbClr val="B2B2B2"/>
        </a:lt2>
        <a:accent1>
          <a:srgbClr val="C0C0C0"/>
        </a:accent1>
        <a:accent2>
          <a:srgbClr val="F8F8F8"/>
        </a:accent2>
        <a:accent3>
          <a:srgbClr val="FFFFFF"/>
        </a:accent3>
        <a:accent4>
          <a:srgbClr val="000000"/>
        </a:accent4>
        <a:accent5>
          <a:srgbClr val="DCDCDC"/>
        </a:accent5>
        <a:accent6>
          <a:srgbClr val="E1E1E1"/>
        </a:accent6>
        <a:hlink>
          <a:srgbClr val="4D4D4D"/>
        </a:hlink>
        <a:folHlink>
          <a:srgbClr val="DDDDDD"/>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526</TotalTime>
  <Words>286</Words>
  <Application>Microsoft Office PowerPoint</Application>
  <PresentationFormat>On-screen Show (4:3)</PresentationFormat>
  <Paragraphs>47</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Technology</vt:lpstr>
      <vt:lpstr>Slide 1</vt:lpstr>
      <vt:lpstr>Slide 2</vt:lpstr>
      <vt:lpstr>Slide 3</vt:lpstr>
      <vt:lpstr>Slide 4</vt:lpstr>
    </vt:vector>
  </TitlesOfParts>
  <Company>Falkirk Council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EQUATIONS  Adding and subtracting fron each side</dc:title>
  <dc:creator>Education Services</dc:creator>
  <cp:lastModifiedBy>stalljam01</cp:lastModifiedBy>
  <cp:revision>93</cp:revision>
  <dcterms:created xsi:type="dcterms:W3CDTF">2003-06-26T13:26:14Z</dcterms:created>
  <dcterms:modified xsi:type="dcterms:W3CDTF">2011-08-25T17:42:43Z</dcterms:modified>
</cp:coreProperties>
</file>